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5"/>
  </p:notesMasterIdLst>
  <p:sldIdLst>
    <p:sldId id="256" r:id="rId3"/>
    <p:sldId id="258" r:id="rId4"/>
    <p:sldId id="260" r:id="rId5"/>
    <p:sldId id="261" r:id="rId6"/>
    <p:sldId id="311" r:id="rId7"/>
    <p:sldId id="262" r:id="rId8"/>
    <p:sldId id="312" r:id="rId9"/>
    <p:sldId id="313" r:id="rId10"/>
    <p:sldId id="314" r:id="rId11"/>
    <p:sldId id="315" r:id="rId12"/>
    <p:sldId id="316" r:id="rId13"/>
    <p:sldId id="317" r:id="rId14"/>
    <p:sldId id="257" r:id="rId15"/>
    <p:sldId id="259"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Lst>
  <p:sldSz cx="9144000" cy="5143500" type="screen16x9"/>
  <p:notesSz cx="6858000" cy="9144000"/>
  <p:embeddedFontLst>
    <p:embeddedFont>
      <p:font typeface="Actor" panose="020B0604020202020204" charset="0"/>
      <p:regular r:id="rId66"/>
    </p:embeddedFont>
    <p:embeddedFont>
      <p:font typeface="Amatic SC" panose="00000500000000000000" pitchFamily="2" charset="-79"/>
      <p:regular r:id="rId67"/>
      <p:bold r:id="rId68"/>
    </p:embeddedFont>
    <p:embeddedFont>
      <p:font typeface="Anaheim" panose="020B0604020202020204" charset="0"/>
      <p:regular r:id="rId69"/>
    </p:embeddedFont>
    <p:embeddedFont>
      <p:font typeface="Bebas Neue" panose="020B0606020202050201" pitchFamily="34" charset="0"/>
      <p:regular r:id="rId70"/>
    </p:embeddedFont>
    <p:embeddedFont>
      <p:font typeface="Calibri" panose="020F0502020204030204" pitchFamily="34" charset="0"/>
      <p:regular r:id="rId71"/>
      <p:bold r:id="rId72"/>
      <p:italic r:id="rId73"/>
      <p:boldItalic r:id="rId74"/>
    </p:embeddedFont>
    <p:embeddedFont>
      <p:font typeface="Nunito Light" pitchFamily="2" charset="0"/>
      <p:regular r:id="rId75"/>
      <p:italic r:id="rId76"/>
    </p:embeddedFont>
    <p:embeddedFont>
      <p:font typeface="Proxima Nova" panose="020B0604020202020204" charset="0"/>
      <p:regular r:id="rId77"/>
      <p:bold r:id="rId78"/>
      <p:italic r:id="rId79"/>
      <p:boldItalic r:id="rId80"/>
    </p:embeddedFont>
    <p:embeddedFont>
      <p:font typeface="Raleway" pitchFamily="2" charset="0"/>
      <p:regular r:id="rId81"/>
      <p:bold r:id="rId82"/>
      <p:italic r:id="rId83"/>
      <p:boldItalic r:id="rId84"/>
    </p:embeddedFont>
    <p:embeddedFont>
      <p:font typeface="Roboto Medium" panose="02000000000000000000" pitchFamily="2" charset="0"/>
      <p:regular r:id="rId85"/>
      <p:bold r:id="rId86"/>
      <p:italic r:id="rId87"/>
      <p:boldItalic r:id="rId88"/>
    </p:embeddedFont>
    <p:embeddedFont>
      <p:font typeface="Ubuntu" panose="020B0504030602030204" pitchFamily="34"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3EC321-3E6F-46D6-8C10-E5EB09105B90}">
  <a:tblStyle styleId="{B83EC321-3E6F-46D6-8C10-E5EB09105B9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2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5" Type="http://schemas.openxmlformats.org/officeDocument/2006/relationships/slide" Target="slides/slide3.xml"/><Relationship Id="rId90" Type="http://schemas.openxmlformats.org/officeDocument/2006/relationships/font" Target="fonts/font25.fntdata"/><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80" Type="http://schemas.openxmlformats.org/officeDocument/2006/relationships/font" Target="fonts/font15.fntdata"/><Relationship Id="rId85" Type="http://schemas.openxmlformats.org/officeDocument/2006/relationships/font" Target="fonts/font20.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font" Target="fonts/font26.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2802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112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878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940714d9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940714d9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2940714d9a9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2940714d9a9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2940714d9a9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2940714d9a9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2940714d9a9_0_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2940714d9a9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2940714d9a9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2940714d9a9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940714d9a9_0_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940714d9a9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2940714d9a9_0_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2940714d9a9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2940714d9a9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2940714d9a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2940714d9a9_0_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2940714d9a9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2940714d9a9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2940714d9a9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2940714d9a9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2940714d9a9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2940714d9a9_0_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2940714d9a9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2940714d9a9_0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2940714d9a9_0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
        <p:cNvGrpSpPr/>
        <p:nvPr/>
      </p:nvGrpSpPr>
      <p:grpSpPr>
        <a:xfrm>
          <a:off x="0" y="0"/>
          <a:ext cx="0" cy="0"/>
          <a:chOff x="0" y="0"/>
          <a:chExt cx="0" cy="0"/>
        </a:xfrm>
      </p:grpSpPr>
      <p:sp>
        <p:nvSpPr>
          <p:cNvPr id="1406" name="Google Shape;1406;g2940714d9a9_0_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7" name="Google Shape;1407;g2940714d9a9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2940714d9a9_0_9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2940714d9a9_0_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
        <p:cNvGrpSpPr/>
        <p:nvPr/>
      </p:nvGrpSpPr>
      <p:grpSpPr>
        <a:xfrm>
          <a:off x="0" y="0"/>
          <a:ext cx="0" cy="0"/>
          <a:chOff x="0" y="0"/>
          <a:chExt cx="0" cy="0"/>
        </a:xfrm>
      </p:grpSpPr>
      <p:sp>
        <p:nvSpPr>
          <p:cNvPr id="1558" name="Google Shape;1558;g2940714d9a9_0_1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9" name="Google Shape;1559;g2940714d9a9_0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2940714d9a9_0_1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 name="Google Shape;1606;g2940714d9a9_0_1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
        <p:cNvGrpSpPr/>
        <p:nvPr/>
      </p:nvGrpSpPr>
      <p:grpSpPr>
        <a:xfrm>
          <a:off x="0" y="0"/>
          <a:ext cx="0" cy="0"/>
          <a:chOff x="0" y="0"/>
          <a:chExt cx="0" cy="0"/>
        </a:xfrm>
      </p:grpSpPr>
      <p:sp>
        <p:nvSpPr>
          <p:cNvPr id="1651" name="Google Shape;1651;g2940714d9a9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2" name="Google Shape;1652;g2940714d9a9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2940714d9a9_0_1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2940714d9a9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1"/>
        <p:cNvGrpSpPr/>
        <p:nvPr/>
      </p:nvGrpSpPr>
      <p:grpSpPr>
        <a:xfrm>
          <a:off x="0" y="0"/>
          <a:ext cx="0" cy="0"/>
          <a:chOff x="0" y="0"/>
          <a:chExt cx="0" cy="0"/>
        </a:xfrm>
      </p:grpSpPr>
      <p:sp>
        <p:nvSpPr>
          <p:cNvPr id="1722" name="Google Shape;1722;g2940714d9a9_0_1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3" name="Google Shape;1723;g2940714d9a9_0_1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8"/>
        <p:cNvGrpSpPr/>
        <p:nvPr/>
      </p:nvGrpSpPr>
      <p:grpSpPr>
        <a:xfrm>
          <a:off x="0" y="0"/>
          <a:ext cx="0" cy="0"/>
          <a:chOff x="0" y="0"/>
          <a:chExt cx="0" cy="0"/>
        </a:xfrm>
      </p:grpSpPr>
      <p:sp>
        <p:nvSpPr>
          <p:cNvPr id="1779" name="Google Shape;1779;g2940714d9a9_0_1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0" name="Google Shape;1780;g2940714d9a9_0_1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3"/>
        <p:cNvGrpSpPr/>
        <p:nvPr/>
      </p:nvGrpSpPr>
      <p:grpSpPr>
        <a:xfrm>
          <a:off x="0" y="0"/>
          <a:ext cx="0" cy="0"/>
          <a:chOff x="0" y="0"/>
          <a:chExt cx="0" cy="0"/>
        </a:xfrm>
      </p:grpSpPr>
      <p:sp>
        <p:nvSpPr>
          <p:cNvPr id="1804" name="Google Shape;1804;g2940714d9a9_0_1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5" name="Google Shape;1805;g2940714d9a9_0_1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1"/>
        <p:cNvGrpSpPr/>
        <p:nvPr/>
      </p:nvGrpSpPr>
      <p:grpSpPr>
        <a:xfrm>
          <a:off x="0" y="0"/>
          <a:ext cx="0" cy="0"/>
          <a:chOff x="0" y="0"/>
          <a:chExt cx="0" cy="0"/>
        </a:xfrm>
      </p:grpSpPr>
      <p:sp>
        <p:nvSpPr>
          <p:cNvPr id="1812" name="Google Shape;1812;g2940714d9a9_0_1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2940714d9a9_0_1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2940714d9a9_0_1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2940714d9a9_0_1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2940714d9a9_0_1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2940714d9a9_0_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2940714d9a9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2940714d9a9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g2940714d9a9_0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3" name="Google Shape;1883;g2940714d9a9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2940714d9a9_0_14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6" name="Google Shape;1916;g2940714d9a9_0_1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2940714dee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2940714dee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Google Shape;2022;g294c7e39750_1_1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 name="Google Shape;2023;g294c7e39750_1_1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294c7e39750_1_1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294c7e39750_1_1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294d745834d_1_18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294d745834d_1_18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294d745834d_1_18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294d745834d_1_18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294d745834d_1_18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294d745834d_1_18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294d745834d_1_18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294d745834d_1_18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2"/>
        <p:cNvGrpSpPr/>
        <p:nvPr/>
      </p:nvGrpSpPr>
      <p:grpSpPr>
        <a:xfrm>
          <a:off x="0" y="0"/>
          <a:ext cx="0" cy="0"/>
          <a:chOff x="0" y="0"/>
          <a:chExt cx="0" cy="0"/>
        </a:xfrm>
      </p:grpSpPr>
      <p:sp>
        <p:nvSpPr>
          <p:cNvPr id="2163" name="Google Shape;2163;g294d745834d_1_188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4" name="Google Shape;2164;g294d745834d_1_18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36199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1"/>
        <p:cNvGrpSpPr/>
        <p:nvPr/>
      </p:nvGrpSpPr>
      <p:grpSpPr>
        <a:xfrm>
          <a:off x="0" y="0"/>
          <a:ext cx="0" cy="0"/>
          <a:chOff x="0" y="0"/>
          <a:chExt cx="0" cy="0"/>
        </a:xfrm>
      </p:grpSpPr>
      <p:sp>
        <p:nvSpPr>
          <p:cNvPr id="2502" name="Google Shape;2502;g294d745834d_1_19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3" name="Google Shape;2503;g294d745834d_1_19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2"/>
        <p:cNvGrpSpPr/>
        <p:nvPr/>
      </p:nvGrpSpPr>
      <p:grpSpPr>
        <a:xfrm>
          <a:off x="0" y="0"/>
          <a:ext cx="0" cy="0"/>
          <a:chOff x="0" y="0"/>
          <a:chExt cx="0" cy="0"/>
        </a:xfrm>
      </p:grpSpPr>
      <p:sp>
        <p:nvSpPr>
          <p:cNvPr id="4703" name="Google Shape;4703;g294d745834d_1_21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4" name="Google Shape;4704;g294d745834d_1_21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1"/>
        <p:cNvGrpSpPr/>
        <p:nvPr/>
      </p:nvGrpSpPr>
      <p:grpSpPr>
        <a:xfrm>
          <a:off x="0" y="0"/>
          <a:ext cx="0" cy="0"/>
          <a:chOff x="0" y="0"/>
          <a:chExt cx="0" cy="0"/>
        </a:xfrm>
      </p:grpSpPr>
      <p:sp>
        <p:nvSpPr>
          <p:cNvPr id="5122" name="Google Shape;5122;g294d745834d_1_217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3" name="Google Shape;5123;g294d745834d_1_2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1"/>
        <p:cNvGrpSpPr/>
        <p:nvPr/>
      </p:nvGrpSpPr>
      <p:grpSpPr>
        <a:xfrm>
          <a:off x="0" y="0"/>
          <a:ext cx="0" cy="0"/>
          <a:chOff x="0" y="0"/>
          <a:chExt cx="0" cy="0"/>
        </a:xfrm>
      </p:grpSpPr>
      <p:sp>
        <p:nvSpPr>
          <p:cNvPr id="5292" name="Google Shape;5292;g294d745834d_1_219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3" name="Google Shape;5293;g294d745834d_1_21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6"/>
        <p:cNvGrpSpPr/>
        <p:nvPr/>
      </p:nvGrpSpPr>
      <p:grpSpPr>
        <a:xfrm>
          <a:off x="0" y="0"/>
          <a:ext cx="0" cy="0"/>
          <a:chOff x="0" y="0"/>
          <a:chExt cx="0" cy="0"/>
        </a:xfrm>
      </p:grpSpPr>
      <p:sp>
        <p:nvSpPr>
          <p:cNvPr id="5697" name="Google Shape;5697;g294d745834d_1_22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8" name="Google Shape;5698;g294d745834d_1_22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6"/>
        <p:cNvGrpSpPr/>
        <p:nvPr/>
      </p:nvGrpSpPr>
      <p:grpSpPr>
        <a:xfrm>
          <a:off x="0" y="0"/>
          <a:ext cx="0" cy="0"/>
          <a:chOff x="0" y="0"/>
          <a:chExt cx="0" cy="0"/>
        </a:xfrm>
      </p:grpSpPr>
      <p:sp>
        <p:nvSpPr>
          <p:cNvPr id="6077" name="Google Shape;6077;g294d745834d_1_227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8" name="Google Shape;6078;g294d745834d_1_22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3"/>
        <p:cNvGrpSpPr/>
        <p:nvPr/>
      </p:nvGrpSpPr>
      <p:grpSpPr>
        <a:xfrm>
          <a:off x="0" y="0"/>
          <a:ext cx="0" cy="0"/>
          <a:chOff x="0" y="0"/>
          <a:chExt cx="0" cy="0"/>
        </a:xfrm>
      </p:grpSpPr>
      <p:sp>
        <p:nvSpPr>
          <p:cNvPr id="6854" name="Google Shape;6854;g294d745834d_1_234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5" name="Google Shape;6855;g294d745834d_1_23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0"/>
        <p:cNvGrpSpPr/>
        <p:nvPr/>
      </p:nvGrpSpPr>
      <p:grpSpPr>
        <a:xfrm>
          <a:off x="0" y="0"/>
          <a:ext cx="0" cy="0"/>
          <a:chOff x="0" y="0"/>
          <a:chExt cx="0" cy="0"/>
        </a:xfrm>
      </p:grpSpPr>
      <p:sp>
        <p:nvSpPr>
          <p:cNvPr id="8261" name="Google Shape;8261;g294d745834d_1_24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2" name="Google Shape;8262;g294d745834d_1_24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4"/>
        <p:cNvGrpSpPr/>
        <p:nvPr/>
      </p:nvGrpSpPr>
      <p:grpSpPr>
        <a:xfrm>
          <a:off x="0" y="0"/>
          <a:ext cx="0" cy="0"/>
          <a:chOff x="0" y="0"/>
          <a:chExt cx="0" cy="0"/>
        </a:xfrm>
      </p:grpSpPr>
      <p:sp>
        <p:nvSpPr>
          <p:cNvPr id="10655" name="Google Shape;10655;g294d745834d_1_27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6" name="Google Shape;10656;g294d745834d_1_27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8"/>
        <p:cNvGrpSpPr/>
        <p:nvPr/>
      </p:nvGrpSpPr>
      <p:grpSpPr>
        <a:xfrm>
          <a:off x="0" y="0"/>
          <a:ext cx="0" cy="0"/>
          <a:chOff x="0" y="0"/>
          <a:chExt cx="0" cy="0"/>
        </a:xfrm>
      </p:grpSpPr>
      <p:sp>
        <p:nvSpPr>
          <p:cNvPr id="12669" name="Google Shape;12669;g294d745834d_1_29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0" name="Google Shape;12670;g294d745834d_1_29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940714d9a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940714d9a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4"/>
        <p:cNvGrpSpPr/>
        <p:nvPr/>
      </p:nvGrpSpPr>
      <p:grpSpPr>
        <a:xfrm>
          <a:off x="0" y="0"/>
          <a:ext cx="0" cy="0"/>
          <a:chOff x="0" y="0"/>
          <a:chExt cx="0" cy="0"/>
        </a:xfrm>
      </p:grpSpPr>
      <p:sp>
        <p:nvSpPr>
          <p:cNvPr id="14305" name="Google Shape;14305;g294d745834d_1_309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6" name="Google Shape;14306;g294d745834d_1_30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6"/>
        <p:cNvGrpSpPr/>
        <p:nvPr/>
      </p:nvGrpSpPr>
      <p:grpSpPr>
        <a:xfrm>
          <a:off x="0" y="0"/>
          <a:ext cx="0" cy="0"/>
          <a:chOff x="0" y="0"/>
          <a:chExt cx="0" cy="0"/>
        </a:xfrm>
      </p:grpSpPr>
      <p:sp>
        <p:nvSpPr>
          <p:cNvPr id="15347" name="Google Shape;15347;g294d745834d_1_319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8" name="Google Shape;15348;g294d745834d_1_31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9"/>
        <p:cNvGrpSpPr/>
        <p:nvPr/>
      </p:nvGrpSpPr>
      <p:grpSpPr>
        <a:xfrm>
          <a:off x="0" y="0"/>
          <a:ext cx="0" cy="0"/>
          <a:chOff x="0" y="0"/>
          <a:chExt cx="0" cy="0"/>
        </a:xfrm>
      </p:grpSpPr>
      <p:sp>
        <p:nvSpPr>
          <p:cNvPr id="16890" name="Google Shape;16890;g294d745834d_1_37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1" name="Google Shape;16891;g294d745834d_1_37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4291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8354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784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99067" y="-93956"/>
            <a:ext cx="1814155" cy="313695"/>
            <a:chOff x="3488917" y="1411478"/>
            <a:chExt cx="1502157" cy="259746"/>
          </a:xfrm>
        </p:grpSpPr>
        <p:sp>
          <p:nvSpPr>
            <p:cNvPr id="10" name="Google Shape;10;p2"/>
            <p:cNvSpPr/>
            <p:nvPr/>
          </p:nvSpPr>
          <p:spPr>
            <a:xfrm>
              <a:off x="3488917" y="1411478"/>
              <a:ext cx="26138" cy="17319"/>
            </a:xfrm>
            <a:custGeom>
              <a:avLst/>
              <a:gdLst/>
              <a:ahLst/>
              <a:cxnLst/>
              <a:rect l="l" t="t" r="r" b="b"/>
              <a:pathLst>
                <a:path w="26138" h="17319" extrusionOk="0">
                  <a:moveTo>
                    <a:pt x="22582" y="17320"/>
                  </a:moveTo>
                  <a:cubicBezTo>
                    <a:pt x="22177" y="17320"/>
                    <a:pt x="21368" y="17320"/>
                    <a:pt x="20963" y="16915"/>
                  </a:cubicBezTo>
                  <a:cubicBezTo>
                    <a:pt x="14486" y="13676"/>
                    <a:pt x="8009" y="10033"/>
                    <a:pt x="1937" y="6795"/>
                  </a:cubicBezTo>
                  <a:cubicBezTo>
                    <a:pt x="318" y="5985"/>
                    <a:pt x="-492" y="3556"/>
                    <a:pt x="318" y="1937"/>
                  </a:cubicBezTo>
                  <a:cubicBezTo>
                    <a:pt x="1127" y="318"/>
                    <a:pt x="3556" y="-492"/>
                    <a:pt x="5175" y="318"/>
                  </a:cubicBezTo>
                  <a:cubicBezTo>
                    <a:pt x="11652" y="3556"/>
                    <a:pt x="17725" y="7199"/>
                    <a:pt x="24202" y="10438"/>
                  </a:cubicBezTo>
                  <a:cubicBezTo>
                    <a:pt x="25821" y="11248"/>
                    <a:pt x="26630" y="13676"/>
                    <a:pt x="25821" y="15296"/>
                  </a:cubicBezTo>
                  <a:cubicBezTo>
                    <a:pt x="25011" y="16510"/>
                    <a:pt x="23797" y="17320"/>
                    <a:pt x="22582" y="173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3545996" y="1504124"/>
              <a:ext cx="1386713" cy="167100"/>
            </a:xfrm>
            <a:custGeom>
              <a:avLst/>
              <a:gdLst/>
              <a:ahLst/>
              <a:cxnLst/>
              <a:rect l="l" t="t" r="r" b="b"/>
              <a:pathLst>
                <a:path w="1386713" h="167100" extrusionOk="0">
                  <a:moveTo>
                    <a:pt x="708739" y="167100"/>
                  </a:moveTo>
                  <a:cubicBezTo>
                    <a:pt x="696190" y="167100"/>
                    <a:pt x="683236" y="167100"/>
                    <a:pt x="670282" y="166696"/>
                  </a:cubicBezTo>
                  <a:cubicBezTo>
                    <a:pt x="668258" y="166696"/>
                    <a:pt x="666639" y="165076"/>
                    <a:pt x="666639" y="163052"/>
                  </a:cubicBezTo>
                  <a:cubicBezTo>
                    <a:pt x="666639" y="161028"/>
                    <a:pt x="668258" y="159409"/>
                    <a:pt x="670282" y="159409"/>
                  </a:cubicBezTo>
                  <a:cubicBezTo>
                    <a:pt x="682832" y="159814"/>
                    <a:pt x="695786" y="159814"/>
                    <a:pt x="708335" y="159814"/>
                  </a:cubicBezTo>
                  <a:lnTo>
                    <a:pt x="713193" y="159814"/>
                  </a:lnTo>
                  <a:cubicBezTo>
                    <a:pt x="713193" y="159814"/>
                    <a:pt x="713193" y="159814"/>
                    <a:pt x="713193" y="159814"/>
                  </a:cubicBezTo>
                  <a:cubicBezTo>
                    <a:pt x="715217" y="159814"/>
                    <a:pt x="716836" y="161433"/>
                    <a:pt x="716836" y="163457"/>
                  </a:cubicBezTo>
                  <a:cubicBezTo>
                    <a:pt x="716836" y="165481"/>
                    <a:pt x="715217" y="167100"/>
                    <a:pt x="713193" y="167100"/>
                  </a:cubicBezTo>
                  <a:lnTo>
                    <a:pt x="708739" y="167100"/>
                  </a:lnTo>
                  <a:close/>
                  <a:moveTo>
                    <a:pt x="756507" y="166291"/>
                  </a:moveTo>
                  <a:cubicBezTo>
                    <a:pt x="754483" y="166291"/>
                    <a:pt x="752864" y="164672"/>
                    <a:pt x="752864" y="162647"/>
                  </a:cubicBezTo>
                  <a:cubicBezTo>
                    <a:pt x="752864" y="160623"/>
                    <a:pt x="754483" y="159004"/>
                    <a:pt x="756507" y="159004"/>
                  </a:cubicBezTo>
                  <a:cubicBezTo>
                    <a:pt x="770676" y="158599"/>
                    <a:pt x="785249" y="157790"/>
                    <a:pt x="799418" y="157385"/>
                  </a:cubicBezTo>
                  <a:cubicBezTo>
                    <a:pt x="801442" y="157385"/>
                    <a:pt x="803061" y="158599"/>
                    <a:pt x="803061" y="160623"/>
                  </a:cubicBezTo>
                  <a:cubicBezTo>
                    <a:pt x="803061" y="162647"/>
                    <a:pt x="801846" y="164267"/>
                    <a:pt x="799822" y="164267"/>
                  </a:cubicBezTo>
                  <a:cubicBezTo>
                    <a:pt x="785654" y="165481"/>
                    <a:pt x="771081" y="165886"/>
                    <a:pt x="756507" y="166291"/>
                  </a:cubicBezTo>
                  <a:cubicBezTo>
                    <a:pt x="756912" y="166291"/>
                    <a:pt x="756507" y="166291"/>
                    <a:pt x="756507" y="166291"/>
                  </a:cubicBezTo>
                  <a:close/>
                  <a:moveTo>
                    <a:pt x="627372" y="165076"/>
                  </a:moveTo>
                  <a:cubicBezTo>
                    <a:pt x="626967" y="165076"/>
                    <a:pt x="626967" y="165076"/>
                    <a:pt x="627372" y="165076"/>
                  </a:cubicBezTo>
                  <a:cubicBezTo>
                    <a:pt x="612799" y="164267"/>
                    <a:pt x="598226" y="163457"/>
                    <a:pt x="584057" y="162243"/>
                  </a:cubicBezTo>
                  <a:cubicBezTo>
                    <a:pt x="582033" y="162243"/>
                    <a:pt x="580414" y="160219"/>
                    <a:pt x="580819" y="158194"/>
                  </a:cubicBezTo>
                  <a:cubicBezTo>
                    <a:pt x="580819" y="156170"/>
                    <a:pt x="582438" y="154551"/>
                    <a:pt x="584867" y="154956"/>
                  </a:cubicBezTo>
                  <a:cubicBezTo>
                    <a:pt x="599035" y="156170"/>
                    <a:pt x="613608" y="156980"/>
                    <a:pt x="627777" y="157790"/>
                  </a:cubicBezTo>
                  <a:cubicBezTo>
                    <a:pt x="629801" y="157790"/>
                    <a:pt x="631420" y="159409"/>
                    <a:pt x="631016" y="161433"/>
                  </a:cubicBezTo>
                  <a:cubicBezTo>
                    <a:pt x="630611" y="163457"/>
                    <a:pt x="628992" y="165076"/>
                    <a:pt x="627372" y="165076"/>
                  </a:cubicBezTo>
                  <a:close/>
                  <a:moveTo>
                    <a:pt x="842733" y="161838"/>
                  </a:moveTo>
                  <a:cubicBezTo>
                    <a:pt x="840708" y="161838"/>
                    <a:pt x="839494" y="160219"/>
                    <a:pt x="839089" y="158599"/>
                  </a:cubicBezTo>
                  <a:cubicBezTo>
                    <a:pt x="839089" y="156575"/>
                    <a:pt x="840303" y="154956"/>
                    <a:pt x="842328" y="154551"/>
                  </a:cubicBezTo>
                  <a:cubicBezTo>
                    <a:pt x="856496" y="153337"/>
                    <a:pt x="871069" y="152122"/>
                    <a:pt x="885238" y="150503"/>
                  </a:cubicBezTo>
                  <a:cubicBezTo>
                    <a:pt x="887262" y="150098"/>
                    <a:pt x="888881" y="151718"/>
                    <a:pt x="889286" y="153742"/>
                  </a:cubicBezTo>
                  <a:cubicBezTo>
                    <a:pt x="889691" y="155766"/>
                    <a:pt x="888072" y="157385"/>
                    <a:pt x="886047" y="157790"/>
                  </a:cubicBezTo>
                  <a:cubicBezTo>
                    <a:pt x="871879" y="159004"/>
                    <a:pt x="857306" y="160623"/>
                    <a:pt x="842733" y="161838"/>
                  </a:cubicBezTo>
                  <a:cubicBezTo>
                    <a:pt x="843137" y="161838"/>
                    <a:pt x="842733" y="161838"/>
                    <a:pt x="842733" y="161838"/>
                  </a:cubicBezTo>
                  <a:close/>
                  <a:moveTo>
                    <a:pt x="541147" y="158599"/>
                  </a:moveTo>
                  <a:cubicBezTo>
                    <a:pt x="541147" y="158599"/>
                    <a:pt x="540742" y="158599"/>
                    <a:pt x="541147" y="158599"/>
                  </a:cubicBezTo>
                  <a:cubicBezTo>
                    <a:pt x="526574" y="156980"/>
                    <a:pt x="512001" y="155361"/>
                    <a:pt x="497832" y="153742"/>
                  </a:cubicBezTo>
                  <a:cubicBezTo>
                    <a:pt x="495808" y="153337"/>
                    <a:pt x="494594" y="151718"/>
                    <a:pt x="494594" y="149693"/>
                  </a:cubicBezTo>
                  <a:cubicBezTo>
                    <a:pt x="494998" y="147669"/>
                    <a:pt x="496618" y="146455"/>
                    <a:pt x="498642" y="146455"/>
                  </a:cubicBezTo>
                  <a:cubicBezTo>
                    <a:pt x="512810" y="148074"/>
                    <a:pt x="527383" y="150098"/>
                    <a:pt x="541552" y="151313"/>
                  </a:cubicBezTo>
                  <a:cubicBezTo>
                    <a:pt x="543576" y="151313"/>
                    <a:pt x="544790" y="153337"/>
                    <a:pt x="544790" y="155361"/>
                  </a:cubicBezTo>
                  <a:cubicBezTo>
                    <a:pt x="544386" y="157385"/>
                    <a:pt x="542766" y="158599"/>
                    <a:pt x="541147" y="158599"/>
                  </a:cubicBezTo>
                  <a:close/>
                  <a:moveTo>
                    <a:pt x="928553" y="152527"/>
                  </a:moveTo>
                  <a:cubicBezTo>
                    <a:pt x="926933" y="152527"/>
                    <a:pt x="925314" y="151313"/>
                    <a:pt x="924909" y="149289"/>
                  </a:cubicBezTo>
                  <a:cubicBezTo>
                    <a:pt x="924505" y="147265"/>
                    <a:pt x="926124" y="145645"/>
                    <a:pt x="928148" y="145240"/>
                  </a:cubicBezTo>
                  <a:cubicBezTo>
                    <a:pt x="942316" y="143216"/>
                    <a:pt x="956485" y="141192"/>
                    <a:pt x="970653" y="138764"/>
                  </a:cubicBezTo>
                  <a:cubicBezTo>
                    <a:pt x="972677" y="138359"/>
                    <a:pt x="974297" y="139978"/>
                    <a:pt x="974701" y="141597"/>
                  </a:cubicBezTo>
                  <a:cubicBezTo>
                    <a:pt x="975106" y="143621"/>
                    <a:pt x="973487" y="145240"/>
                    <a:pt x="971868" y="145645"/>
                  </a:cubicBezTo>
                  <a:cubicBezTo>
                    <a:pt x="957699" y="148074"/>
                    <a:pt x="943531" y="150098"/>
                    <a:pt x="928958" y="152122"/>
                  </a:cubicBezTo>
                  <a:cubicBezTo>
                    <a:pt x="928958" y="152527"/>
                    <a:pt x="928958" y="152527"/>
                    <a:pt x="928553" y="152527"/>
                  </a:cubicBezTo>
                  <a:close/>
                  <a:moveTo>
                    <a:pt x="455327" y="147669"/>
                  </a:moveTo>
                  <a:cubicBezTo>
                    <a:pt x="455327" y="147669"/>
                    <a:pt x="454922" y="147669"/>
                    <a:pt x="454922" y="147669"/>
                  </a:cubicBezTo>
                  <a:cubicBezTo>
                    <a:pt x="440754" y="145645"/>
                    <a:pt x="426180" y="143216"/>
                    <a:pt x="412417" y="140383"/>
                  </a:cubicBezTo>
                  <a:cubicBezTo>
                    <a:pt x="410393" y="139978"/>
                    <a:pt x="409178" y="137954"/>
                    <a:pt x="409583" y="136335"/>
                  </a:cubicBezTo>
                  <a:cubicBezTo>
                    <a:pt x="409988" y="134311"/>
                    <a:pt x="412012" y="133096"/>
                    <a:pt x="413631" y="133501"/>
                  </a:cubicBezTo>
                  <a:cubicBezTo>
                    <a:pt x="427800" y="135930"/>
                    <a:pt x="441968" y="138359"/>
                    <a:pt x="456137" y="140788"/>
                  </a:cubicBezTo>
                  <a:cubicBezTo>
                    <a:pt x="458161" y="141192"/>
                    <a:pt x="459375" y="142812"/>
                    <a:pt x="458970" y="144836"/>
                  </a:cubicBezTo>
                  <a:cubicBezTo>
                    <a:pt x="458970" y="146455"/>
                    <a:pt x="457351" y="147669"/>
                    <a:pt x="455327" y="147669"/>
                  </a:cubicBezTo>
                  <a:close/>
                  <a:moveTo>
                    <a:pt x="1013968" y="138764"/>
                  </a:moveTo>
                  <a:cubicBezTo>
                    <a:pt x="1012349" y="138764"/>
                    <a:pt x="1010730" y="137549"/>
                    <a:pt x="1010325" y="135930"/>
                  </a:cubicBezTo>
                  <a:cubicBezTo>
                    <a:pt x="1009920" y="133906"/>
                    <a:pt x="1011134" y="132287"/>
                    <a:pt x="1013158" y="131882"/>
                  </a:cubicBezTo>
                  <a:cubicBezTo>
                    <a:pt x="1027327" y="129048"/>
                    <a:pt x="1041495" y="126214"/>
                    <a:pt x="1055259" y="123381"/>
                  </a:cubicBezTo>
                  <a:cubicBezTo>
                    <a:pt x="1057283" y="122976"/>
                    <a:pt x="1059307" y="124190"/>
                    <a:pt x="1059712" y="126214"/>
                  </a:cubicBezTo>
                  <a:cubicBezTo>
                    <a:pt x="1060117" y="128238"/>
                    <a:pt x="1058902" y="130262"/>
                    <a:pt x="1056878" y="130667"/>
                  </a:cubicBezTo>
                  <a:cubicBezTo>
                    <a:pt x="1042710" y="133501"/>
                    <a:pt x="1028541" y="136739"/>
                    <a:pt x="1014373" y="139168"/>
                  </a:cubicBezTo>
                  <a:cubicBezTo>
                    <a:pt x="1014373" y="138764"/>
                    <a:pt x="1013968" y="138764"/>
                    <a:pt x="1013968" y="138764"/>
                  </a:cubicBezTo>
                  <a:close/>
                  <a:moveTo>
                    <a:pt x="370721" y="132287"/>
                  </a:moveTo>
                  <a:cubicBezTo>
                    <a:pt x="370316" y="132287"/>
                    <a:pt x="370316" y="132287"/>
                    <a:pt x="369912" y="132287"/>
                  </a:cubicBezTo>
                  <a:cubicBezTo>
                    <a:pt x="355743" y="129453"/>
                    <a:pt x="341575" y="126214"/>
                    <a:pt x="327811" y="122976"/>
                  </a:cubicBezTo>
                  <a:cubicBezTo>
                    <a:pt x="325787" y="122571"/>
                    <a:pt x="324572" y="120547"/>
                    <a:pt x="324977" y="118523"/>
                  </a:cubicBezTo>
                  <a:cubicBezTo>
                    <a:pt x="325382" y="116499"/>
                    <a:pt x="327406" y="115284"/>
                    <a:pt x="329430" y="115689"/>
                  </a:cubicBezTo>
                  <a:cubicBezTo>
                    <a:pt x="343194" y="118928"/>
                    <a:pt x="357362" y="122166"/>
                    <a:pt x="371531" y="125000"/>
                  </a:cubicBezTo>
                  <a:cubicBezTo>
                    <a:pt x="373555" y="125405"/>
                    <a:pt x="374769" y="127429"/>
                    <a:pt x="374364" y="129453"/>
                  </a:cubicBezTo>
                  <a:cubicBezTo>
                    <a:pt x="373960" y="131072"/>
                    <a:pt x="372340" y="132287"/>
                    <a:pt x="370721" y="132287"/>
                  </a:cubicBezTo>
                  <a:close/>
                  <a:moveTo>
                    <a:pt x="1098169" y="120547"/>
                  </a:moveTo>
                  <a:cubicBezTo>
                    <a:pt x="1096550" y="120547"/>
                    <a:pt x="1094931" y="119333"/>
                    <a:pt x="1094526" y="117713"/>
                  </a:cubicBezTo>
                  <a:cubicBezTo>
                    <a:pt x="1094121" y="115689"/>
                    <a:pt x="1095335" y="113665"/>
                    <a:pt x="1097359" y="113260"/>
                  </a:cubicBezTo>
                  <a:cubicBezTo>
                    <a:pt x="1111123" y="110022"/>
                    <a:pt x="1125292" y="106378"/>
                    <a:pt x="1139055" y="102330"/>
                  </a:cubicBezTo>
                  <a:cubicBezTo>
                    <a:pt x="1141079" y="101926"/>
                    <a:pt x="1143103" y="102735"/>
                    <a:pt x="1143508" y="104759"/>
                  </a:cubicBezTo>
                  <a:cubicBezTo>
                    <a:pt x="1143913" y="106783"/>
                    <a:pt x="1143103" y="108807"/>
                    <a:pt x="1141079" y="109212"/>
                  </a:cubicBezTo>
                  <a:cubicBezTo>
                    <a:pt x="1127316" y="112855"/>
                    <a:pt x="1113147" y="116499"/>
                    <a:pt x="1099384" y="120142"/>
                  </a:cubicBezTo>
                  <a:cubicBezTo>
                    <a:pt x="1098979" y="120547"/>
                    <a:pt x="1098574" y="120547"/>
                    <a:pt x="1098169" y="120547"/>
                  </a:cubicBezTo>
                  <a:close/>
                  <a:moveTo>
                    <a:pt x="286520" y="112451"/>
                  </a:moveTo>
                  <a:cubicBezTo>
                    <a:pt x="286115" y="112451"/>
                    <a:pt x="285710" y="112451"/>
                    <a:pt x="285710" y="112451"/>
                  </a:cubicBezTo>
                  <a:cubicBezTo>
                    <a:pt x="271947" y="108807"/>
                    <a:pt x="257778" y="104759"/>
                    <a:pt x="244015" y="100711"/>
                  </a:cubicBezTo>
                  <a:cubicBezTo>
                    <a:pt x="241991" y="100306"/>
                    <a:pt x="241181" y="98282"/>
                    <a:pt x="241586" y="96258"/>
                  </a:cubicBezTo>
                  <a:cubicBezTo>
                    <a:pt x="241991" y="94234"/>
                    <a:pt x="244015" y="93424"/>
                    <a:pt x="246039" y="93829"/>
                  </a:cubicBezTo>
                  <a:cubicBezTo>
                    <a:pt x="259802" y="97877"/>
                    <a:pt x="273566" y="101926"/>
                    <a:pt x="287330" y="105569"/>
                  </a:cubicBezTo>
                  <a:cubicBezTo>
                    <a:pt x="289354" y="105974"/>
                    <a:pt x="290568" y="107998"/>
                    <a:pt x="289758" y="110022"/>
                  </a:cubicBezTo>
                  <a:cubicBezTo>
                    <a:pt x="289758" y="111236"/>
                    <a:pt x="288139" y="112451"/>
                    <a:pt x="286520" y="112451"/>
                  </a:cubicBezTo>
                  <a:close/>
                  <a:moveTo>
                    <a:pt x="1181561" y="97473"/>
                  </a:moveTo>
                  <a:cubicBezTo>
                    <a:pt x="1179941" y="97473"/>
                    <a:pt x="1178727" y="96663"/>
                    <a:pt x="1177917" y="95044"/>
                  </a:cubicBezTo>
                  <a:cubicBezTo>
                    <a:pt x="1177513" y="93020"/>
                    <a:pt x="1178322" y="90996"/>
                    <a:pt x="1180346" y="90591"/>
                  </a:cubicBezTo>
                  <a:cubicBezTo>
                    <a:pt x="1194110" y="86543"/>
                    <a:pt x="1207873" y="82090"/>
                    <a:pt x="1221232" y="77637"/>
                  </a:cubicBezTo>
                  <a:cubicBezTo>
                    <a:pt x="1223256" y="76827"/>
                    <a:pt x="1225280" y="78042"/>
                    <a:pt x="1225685" y="80066"/>
                  </a:cubicBezTo>
                  <a:cubicBezTo>
                    <a:pt x="1226495" y="82090"/>
                    <a:pt x="1225280" y="84114"/>
                    <a:pt x="1223256" y="84519"/>
                  </a:cubicBezTo>
                  <a:cubicBezTo>
                    <a:pt x="1209493" y="88972"/>
                    <a:pt x="1195729" y="93424"/>
                    <a:pt x="1181965" y="97473"/>
                  </a:cubicBezTo>
                  <a:cubicBezTo>
                    <a:pt x="1182370" y="97473"/>
                    <a:pt x="1181965" y="97473"/>
                    <a:pt x="1181561" y="97473"/>
                  </a:cubicBezTo>
                  <a:close/>
                  <a:moveTo>
                    <a:pt x="203938" y="87757"/>
                  </a:moveTo>
                  <a:cubicBezTo>
                    <a:pt x="203533" y="87757"/>
                    <a:pt x="203129" y="87757"/>
                    <a:pt x="202724" y="87757"/>
                  </a:cubicBezTo>
                  <a:cubicBezTo>
                    <a:pt x="188960" y="83304"/>
                    <a:pt x="175197" y="78446"/>
                    <a:pt x="161838" y="73993"/>
                  </a:cubicBezTo>
                  <a:cubicBezTo>
                    <a:pt x="159814" y="73184"/>
                    <a:pt x="159004" y="71160"/>
                    <a:pt x="159814" y="69541"/>
                  </a:cubicBezTo>
                  <a:cubicBezTo>
                    <a:pt x="160623" y="67517"/>
                    <a:pt x="162647" y="66707"/>
                    <a:pt x="164267" y="67517"/>
                  </a:cubicBezTo>
                  <a:cubicBezTo>
                    <a:pt x="177626" y="72374"/>
                    <a:pt x="191389" y="76827"/>
                    <a:pt x="205153" y="81280"/>
                  </a:cubicBezTo>
                  <a:cubicBezTo>
                    <a:pt x="207177" y="82090"/>
                    <a:pt x="207987" y="84114"/>
                    <a:pt x="207582" y="85733"/>
                  </a:cubicBezTo>
                  <a:cubicBezTo>
                    <a:pt x="206772" y="86948"/>
                    <a:pt x="205153" y="87757"/>
                    <a:pt x="203938" y="87757"/>
                  </a:cubicBezTo>
                  <a:close/>
                  <a:moveTo>
                    <a:pt x="1263333" y="70350"/>
                  </a:moveTo>
                  <a:cubicBezTo>
                    <a:pt x="1261713" y="70350"/>
                    <a:pt x="1260499" y="69541"/>
                    <a:pt x="1260094" y="67921"/>
                  </a:cubicBezTo>
                  <a:cubicBezTo>
                    <a:pt x="1259284" y="65897"/>
                    <a:pt x="1260499" y="63873"/>
                    <a:pt x="1262118" y="63468"/>
                  </a:cubicBezTo>
                  <a:cubicBezTo>
                    <a:pt x="1275477" y="58611"/>
                    <a:pt x="1289241" y="53348"/>
                    <a:pt x="1302195" y="48085"/>
                  </a:cubicBezTo>
                  <a:cubicBezTo>
                    <a:pt x="1304219" y="47276"/>
                    <a:pt x="1306243" y="48085"/>
                    <a:pt x="1307053" y="50110"/>
                  </a:cubicBezTo>
                  <a:cubicBezTo>
                    <a:pt x="1307862" y="52134"/>
                    <a:pt x="1307053" y="54158"/>
                    <a:pt x="1305028" y="54967"/>
                  </a:cubicBezTo>
                  <a:cubicBezTo>
                    <a:pt x="1291669" y="60230"/>
                    <a:pt x="1277906" y="65492"/>
                    <a:pt x="1264547" y="70350"/>
                  </a:cubicBezTo>
                  <a:cubicBezTo>
                    <a:pt x="1264142" y="70350"/>
                    <a:pt x="1263738" y="70350"/>
                    <a:pt x="1263333" y="70350"/>
                  </a:cubicBezTo>
                  <a:close/>
                  <a:moveTo>
                    <a:pt x="122571" y="59015"/>
                  </a:moveTo>
                  <a:cubicBezTo>
                    <a:pt x="122166" y="59015"/>
                    <a:pt x="121761" y="59015"/>
                    <a:pt x="121357" y="58611"/>
                  </a:cubicBezTo>
                  <a:cubicBezTo>
                    <a:pt x="107998" y="53348"/>
                    <a:pt x="94234" y="48085"/>
                    <a:pt x="81280" y="42418"/>
                  </a:cubicBezTo>
                  <a:cubicBezTo>
                    <a:pt x="79256" y="41608"/>
                    <a:pt x="78446" y="39584"/>
                    <a:pt x="79256" y="37560"/>
                  </a:cubicBezTo>
                  <a:cubicBezTo>
                    <a:pt x="80066" y="35536"/>
                    <a:pt x="82090" y="34727"/>
                    <a:pt x="84114" y="35536"/>
                  </a:cubicBezTo>
                  <a:cubicBezTo>
                    <a:pt x="97068" y="41204"/>
                    <a:pt x="110831" y="46466"/>
                    <a:pt x="124190" y="51729"/>
                  </a:cubicBezTo>
                  <a:cubicBezTo>
                    <a:pt x="126214" y="52538"/>
                    <a:pt x="127024" y="54562"/>
                    <a:pt x="126214" y="56587"/>
                  </a:cubicBezTo>
                  <a:cubicBezTo>
                    <a:pt x="125405" y="58206"/>
                    <a:pt x="123785" y="59015"/>
                    <a:pt x="122571" y="59015"/>
                  </a:cubicBezTo>
                  <a:close/>
                  <a:moveTo>
                    <a:pt x="1343486" y="38775"/>
                  </a:moveTo>
                  <a:cubicBezTo>
                    <a:pt x="1342271" y="38775"/>
                    <a:pt x="1340652" y="37965"/>
                    <a:pt x="1340247" y="36751"/>
                  </a:cubicBezTo>
                  <a:cubicBezTo>
                    <a:pt x="1339438" y="34727"/>
                    <a:pt x="1340247" y="32703"/>
                    <a:pt x="1342271" y="31893"/>
                  </a:cubicBezTo>
                  <a:cubicBezTo>
                    <a:pt x="1355630" y="26226"/>
                    <a:pt x="1368584" y="20153"/>
                    <a:pt x="1381538" y="14486"/>
                  </a:cubicBezTo>
                  <a:cubicBezTo>
                    <a:pt x="1383157" y="13676"/>
                    <a:pt x="1385586" y="14486"/>
                    <a:pt x="1386396" y="16105"/>
                  </a:cubicBezTo>
                  <a:cubicBezTo>
                    <a:pt x="1387205" y="17725"/>
                    <a:pt x="1386396" y="20153"/>
                    <a:pt x="1384776" y="20963"/>
                  </a:cubicBezTo>
                  <a:cubicBezTo>
                    <a:pt x="1371823" y="27035"/>
                    <a:pt x="1358464" y="32703"/>
                    <a:pt x="1345105" y="38775"/>
                  </a:cubicBezTo>
                  <a:cubicBezTo>
                    <a:pt x="1344700" y="38370"/>
                    <a:pt x="1343890" y="38775"/>
                    <a:pt x="1343486" y="38775"/>
                  </a:cubicBezTo>
                  <a:close/>
                  <a:moveTo>
                    <a:pt x="42823" y="25416"/>
                  </a:moveTo>
                  <a:cubicBezTo>
                    <a:pt x="42418" y="25416"/>
                    <a:pt x="42013" y="25416"/>
                    <a:pt x="41204" y="25011"/>
                  </a:cubicBezTo>
                  <a:cubicBezTo>
                    <a:pt x="28250" y="18939"/>
                    <a:pt x="14891" y="12867"/>
                    <a:pt x="1937" y="6795"/>
                  </a:cubicBezTo>
                  <a:cubicBezTo>
                    <a:pt x="318" y="5985"/>
                    <a:pt x="-492" y="3961"/>
                    <a:pt x="318" y="1937"/>
                  </a:cubicBezTo>
                  <a:cubicBezTo>
                    <a:pt x="1127" y="318"/>
                    <a:pt x="3151" y="-492"/>
                    <a:pt x="5175" y="318"/>
                  </a:cubicBezTo>
                  <a:cubicBezTo>
                    <a:pt x="18129" y="6390"/>
                    <a:pt x="31083" y="12867"/>
                    <a:pt x="44037" y="18534"/>
                  </a:cubicBezTo>
                  <a:cubicBezTo>
                    <a:pt x="45657" y="19344"/>
                    <a:pt x="46466" y="21368"/>
                    <a:pt x="45657" y="23392"/>
                  </a:cubicBezTo>
                  <a:cubicBezTo>
                    <a:pt x="45657" y="24606"/>
                    <a:pt x="44442" y="25416"/>
                    <a:pt x="42823" y="254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964458" y="1426383"/>
              <a:ext cx="26616" cy="16988"/>
            </a:xfrm>
            <a:custGeom>
              <a:avLst/>
              <a:gdLst/>
              <a:ahLst/>
              <a:cxnLst/>
              <a:rect l="l" t="t" r="r" b="b"/>
              <a:pathLst>
                <a:path w="26616" h="16988" extrusionOk="0">
                  <a:moveTo>
                    <a:pt x="3556" y="16988"/>
                  </a:moveTo>
                  <a:cubicBezTo>
                    <a:pt x="2342" y="16988"/>
                    <a:pt x="1127" y="16179"/>
                    <a:pt x="318" y="14964"/>
                  </a:cubicBezTo>
                  <a:cubicBezTo>
                    <a:pt x="-492" y="13345"/>
                    <a:pt x="318" y="10916"/>
                    <a:pt x="1937" y="10106"/>
                  </a:cubicBezTo>
                  <a:cubicBezTo>
                    <a:pt x="8414" y="6868"/>
                    <a:pt x="14891" y="3629"/>
                    <a:pt x="21368" y="391"/>
                  </a:cubicBezTo>
                  <a:cubicBezTo>
                    <a:pt x="22987" y="-419"/>
                    <a:pt x="25416" y="-14"/>
                    <a:pt x="26226" y="2010"/>
                  </a:cubicBezTo>
                  <a:cubicBezTo>
                    <a:pt x="27035" y="3629"/>
                    <a:pt x="26630" y="6058"/>
                    <a:pt x="24606" y="6868"/>
                  </a:cubicBezTo>
                  <a:cubicBezTo>
                    <a:pt x="18129" y="10106"/>
                    <a:pt x="11652" y="13345"/>
                    <a:pt x="5175" y="16583"/>
                  </a:cubicBezTo>
                  <a:cubicBezTo>
                    <a:pt x="4770" y="16583"/>
                    <a:pt x="3961" y="16988"/>
                    <a:pt x="3556" y="169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3259150" y="1270600"/>
            <a:ext cx="5167800" cy="1724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33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3259376" y="3092675"/>
            <a:ext cx="5167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p:nvPr/>
        </p:nvSpPr>
        <p:spPr>
          <a:xfrm rot="850993">
            <a:off x="-246978" y="3587515"/>
            <a:ext cx="965517" cy="1944455"/>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11"/>
          <p:cNvSpPr txBox="1">
            <a:spLocks noGrp="1"/>
          </p:cNvSpPr>
          <p:nvPr>
            <p:ph type="title" hasCustomPrompt="1"/>
          </p:nvPr>
        </p:nvSpPr>
        <p:spPr>
          <a:xfrm>
            <a:off x="3523075" y="1741900"/>
            <a:ext cx="4907700" cy="10659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1"/>
          <p:cNvSpPr txBox="1">
            <a:spLocks noGrp="1"/>
          </p:cNvSpPr>
          <p:nvPr>
            <p:ph type="subTitle" idx="1"/>
          </p:nvPr>
        </p:nvSpPr>
        <p:spPr>
          <a:xfrm>
            <a:off x="3523075" y="2904474"/>
            <a:ext cx="49077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subTitle" idx="1"/>
          </p:nvPr>
        </p:nvSpPr>
        <p:spPr>
          <a:xfrm>
            <a:off x="1823413" y="1829690"/>
            <a:ext cx="26010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 name="Google Shape;67;p13"/>
          <p:cNvSpPr txBox="1">
            <a:spLocks noGrp="1"/>
          </p:cNvSpPr>
          <p:nvPr>
            <p:ph type="subTitle" idx="2"/>
          </p:nvPr>
        </p:nvSpPr>
        <p:spPr>
          <a:xfrm>
            <a:off x="5624694" y="1829690"/>
            <a:ext cx="26010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 name="Google Shape;68;p13"/>
          <p:cNvSpPr txBox="1">
            <a:spLocks noGrp="1"/>
          </p:cNvSpPr>
          <p:nvPr>
            <p:ph type="subTitle" idx="3"/>
          </p:nvPr>
        </p:nvSpPr>
        <p:spPr>
          <a:xfrm>
            <a:off x="1823413" y="3184071"/>
            <a:ext cx="26010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4"/>
          </p:nvPr>
        </p:nvSpPr>
        <p:spPr>
          <a:xfrm>
            <a:off x="5624694" y="3184071"/>
            <a:ext cx="26010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5" hasCustomPrompt="1"/>
          </p:nvPr>
        </p:nvSpPr>
        <p:spPr>
          <a:xfrm>
            <a:off x="918313" y="140777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6" hasCustomPrompt="1"/>
          </p:nvPr>
        </p:nvSpPr>
        <p:spPr>
          <a:xfrm>
            <a:off x="918313" y="2762194"/>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title" idx="7" hasCustomPrompt="1"/>
          </p:nvPr>
        </p:nvSpPr>
        <p:spPr>
          <a:xfrm>
            <a:off x="4719590" y="140777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a:spLocks noGrp="1"/>
          </p:cNvSpPr>
          <p:nvPr>
            <p:ph type="title" idx="8" hasCustomPrompt="1"/>
          </p:nvPr>
        </p:nvSpPr>
        <p:spPr>
          <a:xfrm>
            <a:off x="4719590" y="2762194"/>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subTitle" idx="9"/>
          </p:nvPr>
        </p:nvSpPr>
        <p:spPr>
          <a:xfrm>
            <a:off x="1823413" y="1407764"/>
            <a:ext cx="2601000" cy="48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 name="Google Shape;75;p13"/>
          <p:cNvSpPr txBox="1">
            <a:spLocks noGrp="1"/>
          </p:cNvSpPr>
          <p:nvPr>
            <p:ph type="subTitle" idx="13"/>
          </p:nvPr>
        </p:nvSpPr>
        <p:spPr>
          <a:xfrm>
            <a:off x="5624699" y="1407764"/>
            <a:ext cx="2601000" cy="48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 name="Google Shape;76;p13"/>
          <p:cNvSpPr txBox="1">
            <a:spLocks noGrp="1"/>
          </p:cNvSpPr>
          <p:nvPr>
            <p:ph type="subTitle" idx="14"/>
          </p:nvPr>
        </p:nvSpPr>
        <p:spPr>
          <a:xfrm>
            <a:off x="1823413" y="2762195"/>
            <a:ext cx="2601000" cy="48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7" name="Google Shape;77;p13"/>
          <p:cNvSpPr txBox="1">
            <a:spLocks noGrp="1"/>
          </p:cNvSpPr>
          <p:nvPr>
            <p:ph type="subTitle" idx="15"/>
          </p:nvPr>
        </p:nvSpPr>
        <p:spPr>
          <a:xfrm>
            <a:off x="5624699" y="2762195"/>
            <a:ext cx="2601000" cy="48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8"/>
        <p:cNvGrpSpPr/>
        <p:nvPr/>
      </p:nvGrpSpPr>
      <p:grpSpPr>
        <a:xfrm>
          <a:off x="0" y="0"/>
          <a:ext cx="0" cy="0"/>
          <a:chOff x="0" y="0"/>
          <a:chExt cx="0" cy="0"/>
        </a:xfrm>
      </p:grpSpPr>
      <p:sp>
        <p:nvSpPr>
          <p:cNvPr id="79" name="Google Shape;79;p14"/>
          <p:cNvSpPr txBox="1">
            <a:spLocks noGrp="1"/>
          </p:cNvSpPr>
          <p:nvPr>
            <p:ph type="title"/>
          </p:nvPr>
        </p:nvSpPr>
        <p:spPr>
          <a:xfrm>
            <a:off x="713225" y="3284485"/>
            <a:ext cx="4268100" cy="4161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1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0" name="Google Shape;80;p14"/>
          <p:cNvSpPr txBox="1">
            <a:spLocks noGrp="1"/>
          </p:cNvSpPr>
          <p:nvPr>
            <p:ph type="subTitle" idx="1"/>
          </p:nvPr>
        </p:nvSpPr>
        <p:spPr>
          <a:xfrm>
            <a:off x="713225" y="1442900"/>
            <a:ext cx="4268100" cy="1731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81"/>
        <p:cNvGrpSpPr/>
        <p:nvPr/>
      </p:nvGrpSpPr>
      <p:grpSpPr>
        <a:xfrm>
          <a:off x="0" y="0"/>
          <a:ext cx="0" cy="0"/>
          <a:chOff x="0" y="0"/>
          <a:chExt cx="0" cy="0"/>
        </a:xfrm>
      </p:grpSpPr>
      <p:sp>
        <p:nvSpPr>
          <p:cNvPr id="82" name="Google Shape;82;p15"/>
          <p:cNvSpPr txBox="1">
            <a:spLocks noGrp="1"/>
          </p:cNvSpPr>
          <p:nvPr>
            <p:ph type="title"/>
          </p:nvPr>
        </p:nvSpPr>
        <p:spPr>
          <a:xfrm>
            <a:off x="4266850" y="950600"/>
            <a:ext cx="3859200" cy="1116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4266850" y="2066950"/>
            <a:ext cx="3859200" cy="94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5"/>
          <p:cNvSpPr>
            <a:spLocks noGrp="1"/>
          </p:cNvSpPr>
          <p:nvPr>
            <p:ph type="pic" idx="2"/>
          </p:nvPr>
        </p:nvSpPr>
        <p:spPr>
          <a:xfrm flipH="1">
            <a:off x="124" y="0"/>
            <a:ext cx="3897000" cy="51435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720000" y="1553550"/>
            <a:ext cx="3466500" cy="655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7" name="Google Shape;87;p16"/>
          <p:cNvSpPr txBox="1">
            <a:spLocks noGrp="1"/>
          </p:cNvSpPr>
          <p:nvPr>
            <p:ph type="subTitle" idx="1"/>
          </p:nvPr>
        </p:nvSpPr>
        <p:spPr>
          <a:xfrm>
            <a:off x="720000" y="2209350"/>
            <a:ext cx="3466500" cy="805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8"/>
        <p:cNvGrpSpPr/>
        <p:nvPr/>
      </p:nvGrpSpPr>
      <p:grpSpPr>
        <a:xfrm>
          <a:off x="0" y="0"/>
          <a:ext cx="0" cy="0"/>
          <a:chOff x="0" y="0"/>
          <a:chExt cx="0" cy="0"/>
        </a:xfrm>
      </p:grpSpPr>
      <p:grpSp>
        <p:nvGrpSpPr>
          <p:cNvPr id="89" name="Google Shape;89;p17"/>
          <p:cNvGrpSpPr/>
          <p:nvPr/>
        </p:nvGrpSpPr>
        <p:grpSpPr>
          <a:xfrm flipH="1">
            <a:off x="-298041" y="405438"/>
            <a:ext cx="1362830" cy="1666094"/>
            <a:chOff x="2112379" y="2935355"/>
            <a:chExt cx="996075" cy="1217727"/>
          </a:xfrm>
        </p:grpSpPr>
        <p:sp>
          <p:nvSpPr>
            <p:cNvPr id="90" name="Google Shape;90;p17"/>
            <p:cNvSpPr/>
            <p:nvPr/>
          </p:nvSpPr>
          <p:spPr>
            <a:xfrm>
              <a:off x="2811782" y="3042813"/>
              <a:ext cx="296672" cy="209068"/>
            </a:xfrm>
            <a:custGeom>
              <a:avLst/>
              <a:gdLst/>
              <a:ahLst/>
              <a:cxnLst/>
              <a:rect l="l" t="t" r="r" b="b"/>
              <a:pathLst>
                <a:path w="296672" h="209068" extrusionOk="0">
                  <a:moveTo>
                    <a:pt x="124729" y="209021"/>
                  </a:moveTo>
                  <a:cubicBezTo>
                    <a:pt x="170408" y="208069"/>
                    <a:pt x="215136" y="191877"/>
                    <a:pt x="250347" y="162349"/>
                  </a:cubicBezTo>
                  <a:cubicBezTo>
                    <a:pt x="268429" y="147109"/>
                    <a:pt x="284607" y="128059"/>
                    <a:pt x="292220" y="105199"/>
                  </a:cubicBezTo>
                  <a:cubicBezTo>
                    <a:pt x="299833" y="82339"/>
                    <a:pt x="297930" y="55669"/>
                    <a:pt x="284607" y="36619"/>
                  </a:cubicBezTo>
                  <a:cubicBezTo>
                    <a:pt x="270332" y="17569"/>
                    <a:pt x="247492" y="8044"/>
                    <a:pt x="223701" y="3282"/>
                  </a:cubicBezTo>
                  <a:cubicBezTo>
                    <a:pt x="173263" y="-6243"/>
                    <a:pt x="119019" y="5186"/>
                    <a:pt x="77146" y="34714"/>
                  </a:cubicBezTo>
                  <a:cubicBezTo>
                    <a:pt x="41935" y="59479"/>
                    <a:pt x="2917" y="108057"/>
                    <a:pt x="62" y="153777"/>
                  </a:cubicBezTo>
                  <a:cubicBezTo>
                    <a:pt x="-2793" y="196639"/>
                    <a:pt x="93324" y="209974"/>
                    <a:pt x="124729" y="20902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7"/>
            <p:cNvSpPr/>
            <p:nvPr/>
          </p:nvSpPr>
          <p:spPr>
            <a:xfrm>
              <a:off x="2683082" y="3307008"/>
              <a:ext cx="302203" cy="154044"/>
            </a:xfrm>
            <a:custGeom>
              <a:avLst/>
              <a:gdLst/>
              <a:ahLst/>
              <a:cxnLst/>
              <a:rect l="l" t="t" r="r" b="b"/>
              <a:pathLst>
                <a:path w="302203" h="154044" extrusionOk="0">
                  <a:moveTo>
                    <a:pt x="251525" y="26741"/>
                  </a:moveTo>
                  <a:cubicBezTo>
                    <a:pt x="265800" y="34361"/>
                    <a:pt x="280074" y="44839"/>
                    <a:pt x="289591" y="58174"/>
                  </a:cubicBezTo>
                  <a:cubicBezTo>
                    <a:pt x="299108" y="71509"/>
                    <a:pt x="304817" y="88654"/>
                    <a:pt x="301011" y="104846"/>
                  </a:cubicBezTo>
                  <a:cubicBezTo>
                    <a:pt x="297204" y="121039"/>
                    <a:pt x="284833" y="134374"/>
                    <a:pt x="269606" y="141994"/>
                  </a:cubicBezTo>
                  <a:cubicBezTo>
                    <a:pt x="254380" y="149614"/>
                    <a:pt x="238202" y="152471"/>
                    <a:pt x="221072" y="153424"/>
                  </a:cubicBezTo>
                  <a:cubicBezTo>
                    <a:pt x="151601" y="158186"/>
                    <a:pt x="81179" y="135326"/>
                    <a:pt x="26935" y="91511"/>
                  </a:cubicBezTo>
                  <a:cubicBezTo>
                    <a:pt x="16466" y="82939"/>
                    <a:pt x="-2567" y="70556"/>
                    <a:pt x="288" y="55316"/>
                  </a:cubicBezTo>
                  <a:cubicBezTo>
                    <a:pt x="3143" y="41029"/>
                    <a:pt x="25983" y="31504"/>
                    <a:pt x="37403" y="25789"/>
                  </a:cubicBezTo>
                  <a:cubicBezTo>
                    <a:pt x="67856" y="9596"/>
                    <a:pt x="103067" y="1024"/>
                    <a:pt x="137326" y="71"/>
                  </a:cubicBezTo>
                  <a:cubicBezTo>
                    <a:pt x="177296" y="-881"/>
                    <a:pt x="217265" y="7691"/>
                    <a:pt x="251525" y="26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7"/>
            <p:cNvSpPr/>
            <p:nvPr/>
          </p:nvSpPr>
          <p:spPr>
            <a:xfrm>
              <a:off x="2428530" y="3088382"/>
              <a:ext cx="168840" cy="271810"/>
            </a:xfrm>
            <a:custGeom>
              <a:avLst/>
              <a:gdLst/>
              <a:ahLst/>
              <a:cxnLst/>
              <a:rect l="l" t="t" r="r" b="b"/>
              <a:pathLst>
                <a:path w="168840" h="271810" extrusionOk="0">
                  <a:moveTo>
                    <a:pt x="129223" y="169167"/>
                  </a:moveTo>
                  <a:cubicBezTo>
                    <a:pt x="142546" y="150117"/>
                    <a:pt x="154918" y="130115"/>
                    <a:pt x="162531" y="108207"/>
                  </a:cubicBezTo>
                  <a:cubicBezTo>
                    <a:pt x="170144" y="86300"/>
                    <a:pt x="172047" y="60582"/>
                    <a:pt x="161579" y="39627"/>
                  </a:cubicBezTo>
                  <a:cubicBezTo>
                    <a:pt x="146353" y="4385"/>
                    <a:pt x="98770" y="-9903"/>
                    <a:pt x="63559" y="7242"/>
                  </a:cubicBezTo>
                  <a:cubicBezTo>
                    <a:pt x="23589" y="26292"/>
                    <a:pt x="8363" y="73917"/>
                    <a:pt x="2653" y="117732"/>
                  </a:cubicBezTo>
                  <a:cubicBezTo>
                    <a:pt x="-1154" y="147260"/>
                    <a:pt x="-1154" y="177740"/>
                    <a:pt x="4556" y="207267"/>
                  </a:cubicBezTo>
                  <a:cubicBezTo>
                    <a:pt x="10266" y="230127"/>
                    <a:pt x="27396" y="290135"/>
                    <a:pt x="60704" y="266322"/>
                  </a:cubicBezTo>
                  <a:cubicBezTo>
                    <a:pt x="74979" y="255845"/>
                    <a:pt x="84495" y="235842"/>
                    <a:pt x="94012" y="220602"/>
                  </a:cubicBezTo>
                  <a:cubicBezTo>
                    <a:pt x="106383" y="203457"/>
                    <a:pt x="117803" y="186312"/>
                    <a:pt x="129223" y="16916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7"/>
            <p:cNvSpPr/>
            <p:nvPr/>
          </p:nvSpPr>
          <p:spPr>
            <a:xfrm>
              <a:off x="2252098" y="3281443"/>
              <a:ext cx="161510" cy="275468"/>
            </a:xfrm>
            <a:custGeom>
              <a:avLst/>
              <a:gdLst/>
              <a:ahLst/>
              <a:cxnLst/>
              <a:rect l="l" t="t" r="r" b="b"/>
              <a:pathLst>
                <a:path w="161510" h="275468" extrusionOk="0">
                  <a:moveTo>
                    <a:pt x="130550" y="164701"/>
                  </a:moveTo>
                  <a:cubicBezTo>
                    <a:pt x="141970" y="143746"/>
                    <a:pt x="152438" y="122791"/>
                    <a:pt x="158148" y="100884"/>
                  </a:cubicBezTo>
                  <a:cubicBezTo>
                    <a:pt x="163858" y="78024"/>
                    <a:pt x="162906" y="53259"/>
                    <a:pt x="150534" y="33256"/>
                  </a:cubicBezTo>
                  <a:cubicBezTo>
                    <a:pt x="130550" y="-81"/>
                    <a:pt x="82015" y="-9606"/>
                    <a:pt x="49659" y="10396"/>
                  </a:cubicBezTo>
                  <a:cubicBezTo>
                    <a:pt x="12545" y="33256"/>
                    <a:pt x="1125" y="82786"/>
                    <a:pt x="173" y="126601"/>
                  </a:cubicBezTo>
                  <a:cubicBezTo>
                    <a:pt x="-778" y="156129"/>
                    <a:pt x="2077" y="186609"/>
                    <a:pt x="11593" y="215184"/>
                  </a:cubicBezTo>
                  <a:cubicBezTo>
                    <a:pt x="19206" y="238044"/>
                    <a:pt x="42998" y="295194"/>
                    <a:pt x="73451" y="268524"/>
                  </a:cubicBezTo>
                  <a:cubicBezTo>
                    <a:pt x="86774" y="257094"/>
                    <a:pt x="93435" y="235186"/>
                    <a:pt x="102000" y="219946"/>
                  </a:cubicBezTo>
                  <a:cubicBezTo>
                    <a:pt x="110565" y="200896"/>
                    <a:pt x="120082" y="182799"/>
                    <a:pt x="130550" y="16470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7"/>
            <p:cNvSpPr/>
            <p:nvPr/>
          </p:nvSpPr>
          <p:spPr>
            <a:xfrm>
              <a:off x="2506256" y="3482111"/>
              <a:ext cx="288722" cy="154109"/>
            </a:xfrm>
            <a:custGeom>
              <a:avLst/>
              <a:gdLst/>
              <a:ahLst/>
              <a:cxnLst/>
              <a:rect l="l" t="t" r="r" b="b"/>
              <a:pathLst>
                <a:path w="288722" h="154109" extrusionOk="0">
                  <a:moveTo>
                    <a:pt x="167598" y="3086"/>
                  </a:moveTo>
                  <a:cubicBezTo>
                    <a:pt x="187583" y="229"/>
                    <a:pt x="207568" y="-1676"/>
                    <a:pt x="227553" y="2134"/>
                  </a:cubicBezTo>
                  <a:cubicBezTo>
                    <a:pt x="247537" y="5944"/>
                    <a:pt x="266570" y="16421"/>
                    <a:pt x="277990" y="32614"/>
                  </a:cubicBezTo>
                  <a:cubicBezTo>
                    <a:pt x="297023" y="60236"/>
                    <a:pt x="289410" y="100241"/>
                    <a:pt x="265619" y="124054"/>
                  </a:cubicBezTo>
                  <a:cubicBezTo>
                    <a:pt x="241827" y="147866"/>
                    <a:pt x="206616" y="156439"/>
                    <a:pt x="173308" y="153581"/>
                  </a:cubicBezTo>
                  <a:cubicBezTo>
                    <a:pt x="140000" y="150724"/>
                    <a:pt x="108596" y="138341"/>
                    <a:pt x="78143" y="124054"/>
                  </a:cubicBezTo>
                  <a:cubicBezTo>
                    <a:pt x="65772" y="118339"/>
                    <a:pt x="54352" y="112624"/>
                    <a:pt x="41980" y="106908"/>
                  </a:cubicBezTo>
                  <a:cubicBezTo>
                    <a:pt x="32464" y="102146"/>
                    <a:pt x="13431" y="98336"/>
                    <a:pt x="5817" y="91669"/>
                  </a:cubicBezTo>
                  <a:cubicBezTo>
                    <a:pt x="-12264" y="74524"/>
                    <a:pt x="16286" y="61189"/>
                    <a:pt x="30560" y="53569"/>
                  </a:cubicBezTo>
                  <a:cubicBezTo>
                    <a:pt x="73385" y="27851"/>
                    <a:pt x="120016" y="10706"/>
                    <a:pt x="167598" y="30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7"/>
            <p:cNvSpPr/>
            <p:nvPr/>
          </p:nvSpPr>
          <p:spPr>
            <a:xfrm>
              <a:off x="2667113" y="2935355"/>
              <a:ext cx="160088" cy="266852"/>
            </a:xfrm>
            <a:custGeom>
              <a:avLst/>
              <a:gdLst/>
              <a:ahLst/>
              <a:cxnLst/>
              <a:rect l="l" t="t" r="r" b="b"/>
              <a:pathLst>
                <a:path w="160088" h="266852" extrusionOk="0">
                  <a:moveTo>
                    <a:pt x="9596" y="88832"/>
                  </a:moveTo>
                  <a:cubicBezTo>
                    <a:pt x="14354" y="69782"/>
                    <a:pt x="20064" y="50732"/>
                    <a:pt x="30532" y="34540"/>
                  </a:cubicBezTo>
                  <a:cubicBezTo>
                    <a:pt x="41000" y="18347"/>
                    <a:pt x="57179" y="5012"/>
                    <a:pt x="76212" y="1202"/>
                  </a:cubicBezTo>
                  <a:cubicBezTo>
                    <a:pt x="107616" y="-5465"/>
                    <a:pt x="140924" y="16442"/>
                    <a:pt x="153295" y="45970"/>
                  </a:cubicBezTo>
                  <a:cubicBezTo>
                    <a:pt x="165667" y="75497"/>
                    <a:pt x="159957" y="110740"/>
                    <a:pt x="145682" y="139315"/>
                  </a:cubicBezTo>
                  <a:cubicBezTo>
                    <a:pt x="131407" y="167890"/>
                    <a:pt x="108568" y="191702"/>
                    <a:pt x="84776" y="212657"/>
                  </a:cubicBezTo>
                  <a:cubicBezTo>
                    <a:pt x="75260" y="221230"/>
                    <a:pt x="65743" y="229802"/>
                    <a:pt x="56227" y="238375"/>
                  </a:cubicBezTo>
                  <a:cubicBezTo>
                    <a:pt x="48614" y="245042"/>
                    <a:pt x="38145" y="260282"/>
                    <a:pt x="28629" y="265045"/>
                  </a:cubicBezTo>
                  <a:cubicBezTo>
                    <a:pt x="6741" y="274570"/>
                    <a:pt x="5789" y="244090"/>
                    <a:pt x="3886" y="228850"/>
                  </a:cubicBezTo>
                  <a:cubicBezTo>
                    <a:pt x="-2776" y="181225"/>
                    <a:pt x="-872" y="134552"/>
                    <a:pt x="9596" y="888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 name="Google Shape;96;p17"/>
            <p:cNvGrpSpPr/>
            <p:nvPr/>
          </p:nvGrpSpPr>
          <p:grpSpPr>
            <a:xfrm>
              <a:off x="2112379" y="3071422"/>
              <a:ext cx="874213" cy="1081660"/>
              <a:chOff x="2112379" y="3071422"/>
              <a:chExt cx="874213" cy="1081660"/>
            </a:xfrm>
          </p:grpSpPr>
          <p:sp>
            <p:nvSpPr>
              <p:cNvPr id="97" name="Google Shape;97;p17"/>
              <p:cNvSpPr/>
              <p:nvPr/>
            </p:nvSpPr>
            <p:spPr>
              <a:xfrm>
                <a:off x="2112379" y="3112173"/>
                <a:ext cx="874213" cy="1040909"/>
              </a:xfrm>
              <a:custGeom>
                <a:avLst/>
                <a:gdLst/>
                <a:ahLst/>
                <a:cxnLst/>
                <a:rect l="l" t="t" r="r" b="b"/>
                <a:pathLst>
                  <a:path w="874213" h="1040909" extrusionOk="0">
                    <a:moveTo>
                      <a:pt x="0" y="1033107"/>
                    </a:moveTo>
                    <a:cubicBezTo>
                      <a:pt x="0" y="1036917"/>
                      <a:pt x="2855" y="1039774"/>
                      <a:pt x="6662" y="1040727"/>
                    </a:cubicBezTo>
                    <a:cubicBezTo>
                      <a:pt x="11420" y="1041679"/>
                      <a:pt x="17130" y="1038822"/>
                      <a:pt x="18081" y="1034059"/>
                    </a:cubicBezTo>
                    <a:cubicBezTo>
                      <a:pt x="121812" y="628294"/>
                      <a:pt x="347353" y="373977"/>
                      <a:pt x="518651" y="231102"/>
                    </a:cubicBezTo>
                    <a:cubicBezTo>
                      <a:pt x="704223" y="76797"/>
                      <a:pt x="866956" y="18694"/>
                      <a:pt x="867908" y="17742"/>
                    </a:cubicBezTo>
                    <a:cubicBezTo>
                      <a:pt x="872666" y="15837"/>
                      <a:pt x="875521" y="11074"/>
                      <a:pt x="873618" y="6312"/>
                    </a:cubicBezTo>
                    <a:cubicBezTo>
                      <a:pt x="871714" y="1549"/>
                      <a:pt x="866956" y="-1308"/>
                      <a:pt x="862198" y="597"/>
                    </a:cubicBezTo>
                    <a:cubicBezTo>
                      <a:pt x="860295" y="1549"/>
                      <a:pt x="694707" y="60604"/>
                      <a:pt x="507231" y="216814"/>
                    </a:cubicBezTo>
                    <a:cubicBezTo>
                      <a:pt x="334030" y="360642"/>
                      <a:pt x="105634" y="618769"/>
                      <a:pt x="0" y="1030249"/>
                    </a:cubicBezTo>
                    <a:cubicBezTo>
                      <a:pt x="0" y="1031202"/>
                      <a:pt x="0" y="1032154"/>
                      <a:pt x="0" y="10331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7"/>
              <p:cNvSpPr/>
              <p:nvPr/>
            </p:nvSpPr>
            <p:spPr>
              <a:xfrm>
                <a:off x="2587107" y="3349345"/>
                <a:ext cx="253468" cy="48404"/>
              </a:xfrm>
              <a:custGeom>
                <a:avLst/>
                <a:gdLst/>
                <a:ahLst/>
                <a:cxnLst/>
                <a:rect l="l" t="t" r="r" b="b"/>
                <a:pathLst>
                  <a:path w="253468" h="48404" extrusionOk="0">
                    <a:moveTo>
                      <a:pt x="147" y="12980"/>
                    </a:moveTo>
                    <a:cubicBezTo>
                      <a:pt x="147" y="12980"/>
                      <a:pt x="147" y="12980"/>
                      <a:pt x="147" y="12980"/>
                    </a:cubicBezTo>
                    <a:cubicBezTo>
                      <a:pt x="1098" y="18695"/>
                      <a:pt x="5857" y="22505"/>
                      <a:pt x="11567" y="21552"/>
                    </a:cubicBezTo>
                    <a:cubicBezTo>
                      <a:pt x="84844" y="7265"/>
                      <a:pt x="239963" y="47270"/>
                      <a:pt x="241867" y="48222"/>
                    </a:cubicBezTo>
                    <a:cubicBezTo>
                      <a:pt x="246625" y="49175"/>
                      <a:pt x="252335" y="46317"/>
                      <a:pt x="253287" y="41555"/>
                    </a:cubicBezTo>
                    <a:cubicBezTo>
                      <a:pt x="254238" y="36792"/>
                      <a:pt x="251383" y="31077"/>
                      <a:pt x="246625" y="30125"/>
                    </a:cubicBezTo>
                    <a:cubicBezTo>
                      <a:pt x="239963" y="28220"/>
                      <a:pt x="85796" y="-11785"/>
                      <a:pt x="7760" y="3455"/>
                    </a:cubicBezTo>
                    <a:cubicBezTo>
                      <a:pt x="3002" y="3455"/>
                      <a:pt x="-805" y="8217"/>
                      <a:pt x="147" y="129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7"/>
              <p:cNvSpPr/>
              <p:nvPr/>
            </p:nvSpPr>
            <p:spPr>
              <a:xfrm>
                <a:off x="2471866" y="3187420"/>
                <a:ext cx="37948" cy="290156"/>
              </a:xfrm>
              <a:custGeom>
                <a:avLst/>
                <a:gdLst/>
                <a:ahLst/>
                <a:cxnLst/>
                <a:rect l="l" t="t" r="r" b="b"/>
                <a:pathLst>
                  <a:path w="37948" h="290156" extrusionOk="0">
                    <a:moveTo>
                      <a:pt x="4045" y="281584"/>
                    </a:moveTo>
                    <a:cubicBezTo>
                      <a:pt x="4996" y="286347"/>
                      <a:pt x="8803" y="290157"/>
                      <a:pt x="14513" y="290157"/>
                    </a:cubicBezTo>
                    <a:cubicBezTo>
                      <a:pt x="19271" y="289204"/>
                      <a:pt x="23078" y="285394"/>
                      <a:pt x="23078" y="279679"/>
                    </a:cubicBezTo>
                    <a:cubicBezTo>
                      <a:pt x="23078" y="277774"/>
                      <a:pt x="6899" y="105372"/>
                      <a:pt x="37352" y="12027"/>
                    </a:cubicBezTo>
                    <a:cubicBezTo>
                      <a:pt x="39256" y="7264"/>
                      <a:pt x="36401" y="1549"/>
                      <a:pt x="31642" y="597"/>
                    </a:cubicBezTo>
                    <a:cubicBezTo>
                      <a:pt x="26884" y="-1308"/>
                      <a:pt x="21174" y="1549"/>
                      <a:pt x="20223" y="6312"/>
                    </a:cubicBezTo>
                    <a:cubicBezTo>
                      <a:pt x="-12134" y="104419"/>
                      <a:pt x="4045" y="274917"/>
                      <a:pt x="4045" y="281584"/>
                    </a:cubicBezTo>
                    <a:cubicBezTo>
                      <a:pt x="4045" y="281584"/>
                      <a:pt x="4045" y="281584"/>
                      <a:pt x="4045" y="2815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7"/>
              <p:cNvSpPr/>
              <p:nvPr/>
            </p:nvSpPr>
            <p:spPr>
              <a:xfrm>
                <a:off x="2302347" y="3383097"/>
                <a:ext cx="37623" cy="289889"/>
              </a:xfrm>
              <a:custGeom>
                <a:avLst/>
                <a:gdLst/>
                <a:ahLst/>
                <a:cxnLst/>
                <a:rect l="l" t="t" r="r" b="b"/>
                <a:pathLst>
                  <a:path w="37623" h="289889" extrusionOk="0">
                    <a:moveTo>
                      <a:pt x="5120" y="177347"/>
                    </a:moveTo>
                    <a:cubicBezTo>
                      <a:pt x="10830" y="233545"/>
                      <a:pt x="19395" y="278312"/>
                      <a:pt x="19395" y="282122"/>
                    </a:cubicBezTo>
                    <a:cubicBezTo>
                      <a:pt x="20347" y="286885"/>
                      <a:pt x="25105" y="290695"/>
                      <a:pt x="29863" y="289743"/>
                    </a:cubicBezTo>
                    <a:cubicBezTo>
                      <a:pt x="34622" y="288790"/>
                      <a:pt x="38428" y="284028"/>
                      <a:pt x="37477" y="279265"/>
                    </a:cubicBezTo>
                    <a:cubicBezTo>
                      <a:pt x="37477" y="277360"/>
                      <a:pt x="5120" y="107815"/>
                      <a:pt x="25105" y="11612"/>
                    </a:cubicBezTo>
                    <a:cubicBezTo>
                      <a:pt x="26057" y="6850"/>
                      <a:pt x="23202" y="2087"/>
                      <a:pt x="18443" y="182"/>
                    </a:cubicBezTo>
                    <a:cubicBezTo>
                      <a:pt x="13685" y="-770"/>
                      <a:pt x="8927" y="2087"/>
                      <a:pt x="7024" y="6850"/>
                    </a:cubicBezTo>
                    <a:cubicBezTo>
                      <a:pt x="-3445" y="56380"/>
                      <a:pt x="-590" y="122103"/>
                      <a:pt x="5120" y="1773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7"/>
              <p:cNvSpPr/>
              <p:nvPr/>
            </p:nvSpPr>
            <p:spPr>
              <a:xfrm>
                <a:off x="2380507" y="3545314"/>
                <a:ext cx="289686" cy="52055"/>
              </a:xfrm>
              <a:custGeom>
                <a:avLst/>
                <a:gdLst/>
                <a:ahLst/>
                <a:cxnLst/>
                <a:rect l="l" t="t" r="r" b="b"/>
                <a:pathLst>
                  <a:path w="289686" h="52055" extrusionOk="0">
                    <a:moveTo>
                      <a:pt x="238" y="43706"/>
                    </a:moveTo>
                    <a:cubicBezTo>
                      <a:pt x="238" y="44658"/>
                      <a:pt x="238" y="45611"/>
                      <a:pt x="1190" y="46563"/>
                    </a:cubicBezTo>
                    <a:cubicBezTo>
                      <a:pt x="3093" y="51326"/>
                      <a:pt x="8803" y="53231"/>
                      <a:pt x="13561" y="51326"/>
                    </a:cubicBezTo>
                    <a:cubicBezTo>
                      <a:pt x="111581" y="4653"/>
                      <a:pt x="277169" y="21798"/>
                      <a:pt x="279072" y="22751"/>
                    </a:cubicBezTo>
                    <a:cubicBezTo>
                      <a:pt x="283831" y="23703"/>
                      <a:pt x="288589" y="19893"/>
                      <a:pt x="289541" y="14178"/>
                    </a:cubicBezTo>
                    <a:cubicBezTo>
                      <a:pt x="290492" y="9416"/>
                      <a:pt x="286686" y="4653"/>
                      <a:pt x="280976" y="3701"/>
                    </a:cubicBezTo>
                    <a:cubicBezTo>
                      <a:pt x="274314" y="2748"/>
                      <a:pt x="108726" y="-14397"/>
                      <a:pt x="5948" y="34181"/>
                    </a:cubicBezTo>
                    <a:cubicBezTo>
                      <a:pt x="1190" y="36086"/>
                      <a:pt x="-714" y="39896"/>
                      <a:pt x="238" y="437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7"/>
              <p:cNvSpPr/>
              <p:nvPr/>
            </p:nvSpPr>
            <p:spPr>
              <a:xfrm>
                <a:off x="2656481" y="3071422"/>
                <a:ext cx="82475" cy="238515"/>
              </a:xfrm>
              <a:custGeom>
                <a:avLst/>
                <a:gdLst/>
                <a:ahLst/>
                <a:cxnLst/>
                <a:rect l="l" t="t" r="r" b="b"/>
                <a:pathLst>
                  <a:path w="82475" h="238515" extrusionOk="0">
                    <a:moveTo>
                      <a:pt x="243" y="229943"/>
                    </a:moveTo>
                    <a:cubicBezTo>
                      <a:pt x="1195" y="234705"/>
                      <a:pt x="5001" y="238515"/>
                      <a:pt x="9760" y="238515"/>
                    </a:cubicBezTo>
                    <a:cubicBezTo>
                      <a:pt x="14518" y="238515"/>
                      <a:pt x="19276" y="233753"/>
                      <a:pt x="18325" y="228990"/>
                    </a:cubicBezTo>
                    <a:cubicBezTo>
                      <a:pt x="13566" y="138503"/>
                      <a:pt x="80182" y="15630"/>
                      <a:pt x="81134" y="13725"/>
                    </a:cubicBezTo>
                    <a:cubicBezTo>
                      <a:pt x="83989" y="8962"/>
                      <a:pt x="82085" y="3248"/>
                      <a:pt x="77327" y="1343"/>
                    </a:cubicBezTo>
                    <a:cubicBezTo>
                      <a:pt x="72569" y="-1515"/>
                      <a:pt x="66859" y="390"/>
                      <a:pt x="64956" y="5153"/>
                    </a:cubicBezTo>
                    <a:cubicBezTo>
                      <a:pt x="62101" y="9915"/>
                      <a:pt x="-4515" y="133740"/>
                      <a:pt x="243" y="229943"/>
                    </a:cubicBezTo>
                    <a:cubicBezTo>
                      <a:pt x="243" y="229943"/>
                      <a:pt x="243" y="229943"/>
                      <a:pt x="243" y="22994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3" name="Google Shape;103;p17"/>
          <p:cNvSpPr txBox="1">
            <a:spLocks noGrp="1"/>
          </p:cNvSpPr>
          <p:nvPr>
            <p:ph type="title"/>
          </p:nvPr>
        </p:nvSpPr>
        <p:spPr>
          <a:xfrm>
            <a:off x="4964275" y="1662150"/>
            <a:ext cx="3466500" cy="65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7"/>
          <p:cNvSpPr txBox="1">
            <a:spLocks noGrp="1"/>
          </p:cNvSpPr>
          <p:nvPr>
            <p:ph type="subTitle" idx="1"/>
          </p:nvPr>
        </p:nvSpPr>
        <p:spPr>
          <a:xfrm>
            <a:off x="4964275" y="2317950"/>
            <a:ext cx="34665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105"/>
        <p:cNvGrpSpPr/>
        <p:nvPr/>
      </p:nvGrpSpPr>
      <p:grpSpPr>
        <a:xfrm>
          <a:off x="0" y="0"/>
          <a:ext cx="0" cy="0"/>
          <a:chOff x="0" y="0"/>
          <a:chExt cx="0" cy="0"/>
        </a:xfrm>
      </p:grpSpPr>
      <p:sp>
        <p:nvSpPr>
          <p:cNvPr id="106" name="Google Shape;106;p18"/>
          <p:cNvSpPr txBox="1">
            <a:spLocks noGrp="1"/>
          </p:cNvSpPr>
          <p:nvPr>
            <p:ph type="title"/>
          </p:nvPr>
        </p:nvSpPr>
        <p:spPr>
          <a:xfrm>
            <a:off x="720000" y="1662150"/>
            <a:ext cx="3466500" cy="655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18"/>
          <p:cNvSpPr txBox="1">
            <a:spLocks noGrp="1"/>
          </p:cNvSpPr>
          <p:nvPr>
            <p:ph type="subTitle" idx="1"/>
          </p:nvPr>
        </p:nvSpPr>
        <p:spPr>
          <a:xfrm>
            <a:off x="720000" y="2317950"/>
            <a:ext cx="3466500" cy="805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 name="Google Shape;110;p19"/>
          <p:cNvSpPr txBox="1">
            <a:spLocks noGrp="1"/>
          </p:cNvSpPr>
          <p:nvPr>
            <p:ph type="subTitle" idx="1"/>
          </p:nvPr>
        </p:nvSpPr>
        <p:spPr>
          <a:xfrm>
            <a:off x="1964125" y="3500800"/>
            <a:ext cx="3819600" cy="85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9"/>
          <p:cNvSpPr txBox="1">
            <a:spLocks noGrp="1"/>
          </p:cNvSpPr>
          <p:nvPr>
            <p:ph type="subTitle" idx="2"/>
          </p:nvPr>
        </p:nvSpPr>
        <p:spPr>
          <a:xfrm>
            <a:off x="1964100" y="1971825"/>
            <a:ext cx="3819600" cy="85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9"/>
          <p:cNvSpPr txBox="1">
            <a:spLocks noGrp="1"/>
          </p:cNvSpPr>
          <p:nvPr>
            <p:ph type="subTitle" idx="3"/>
          </p:nvPr>
        </p:nvSpPr>
        <p:spPr>
          <a:xfrm>
            <a:off x="1964100" y="1484200"/>
            <a:ext cx="38196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3" name="Google Shape;113;p19"/>
          <p:cNvSpPr txBox="1">
            <a:spLocks noGrp="1"/>
          </p:cNvSpPr>
          <p:nvPr>
            <p:ph type="subTitle" idx="4"/>
          </p:nvPr>
        </p:nvSpPr>
        <p:spPr>
          <a:xfrm>
            <a:off x="1964117" y="3013176"/>
            <a:ext cx="38196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19"/>
          <p:cNvSpPr/>
          <p:nvPr/>
        </p:nvSpPr>
        <p:spPr>
          <a:xfrm rot="-852406" flipH="1">
            <a:off x="8471551" y="-61419"/>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 name="Google Shape;115;p19"/>
          <p:cNvGrpSpPr/>
          <p:nvPr/>
        </p:nvGrpSpPr>
        <p:grpSpPr>
          <a:xfrm flipH="1">
            <a:off x="8030358" y="249429"/>
            <a:ext cx="606203" cy="446722"/>
            <a:chOff x="486315" y="788579"/>
            <a:chExt cx="606203" cy="446722"/>
          </a:xfrm>
        </p:grpSpPr>
        <p:sp>
          <p:nvSpPr>
            <p:cNvPr id="116" name="Google Shape;116;p19"/>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9"/>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18"/>
        <p:cNvGrpSpPr/>
        <p:nvPr/>
      </p:nvGrpSpPr>
      <p:grpSpPr>
        <a:xfrm>
          <a:off x="0" y="0"/>
          <a:ext cx="0" cy="0"/>
          <a:chOff x="0" y="0"/>
          <a:chExt cx="0" cy="0"/>
        </a:xfrm>
      </p:grpSpPr>
      <p:sp>
        <p:nvSpPr>
          <p:cNvPr id="119" name="Google Shape;11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20"/>
          <p:cNvSpPr txBox="1">
            <a:spLocks noGrp="1"/>
          </p:cNvSpPr>
          <p:nvPr>
            <p:ph type="subTitle" idx="1"/>
          </p:nvPr>
        </p:nvSpPr>
        <p:spPr>
          <a:xfrm>
            <a:off x="3779851" y="1468475"/>
            <a:ext cx="2782200" cy="214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20"/>
          <p:cNvSpPr txBox="1">
            <a:spLocks noGrp="1"/>
          </p:cNvSpPr>
          <p:nvPr>
            <p:ph type="subTitle" idx="2"/>
          </p:nvPr>
        </p:nvSpPr>
        <p:spPr>
          <a:xfrm>
            <a:off x="720000" y="1468475"/>
            <a:ext cx="2782200" cy="214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20000" y="2336350"/>
            <a:ext cx="4512900" cy="8418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3600"/>
              <a:buNone/>
              <a:defRPr sz="3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20000" y="1182850"/>
            <a:ext cx="1449000" cy="10011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720000" y="3241475"/>
            <a:ext cx="45129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21"/>
          <p:cNvSpPr txBox="1">
            <a:spLocks noGrp="1"/>
          </p:cNvSpPr>
          <p:nvPr>
            <p:ph type="subTitle" idx="1"/>
          </p:nvPr>
        </p:nvSpPr>
        <p:spPr>
          <a:xfrm>
            <a:off x="828826" y="3056926"/>
            <a:ext cx="22404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1"/>
          <p:cNvSpPr txBox="1">
            <a:spLocks noGrp="1"/>
          </p:cNvSpPr>
          <p:nvPr>
            <p:ph type="subTitle" idx="2"/>
          </p:nvPr>
        </p:nvSpPr>
        <p:spPr>
          <a:xfrm>
            <a:off x="3451800" y="3056926"/>
            <a:ext cx="22404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1"/>
          <p:cNvSpPr txBox="1">
            <a:spLocks noGrp="1"/>
          </p:cNvSpPr>
          <p:nvPr>
            <p:ph type="subTitle" idx="3"/>
          </p:nvPr>
        </p:nvSpPr>
        <p:spPr>
          <a:xfrm>
            <a:off x="6074775" y="3056926"/>
            <a:ext cx="22404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1"/>
          <p:cNvSpPr txBox="1">
            <a:spLocks noGrp="1"/>
          </p:cNvSpPr>
          <p:nvPr>
            <p:ph type="subTitle" idx="4"/>
          </p:nvPr>
        </p:nvSpPr>
        <p:spPr>
          <a:xfrm>
            <a:off x="828825" y="2526150"/>
            <a:ext cx="2240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8" name="Google Shape;128;p21"/>
          <p:cNvSpPr txBox="1">
            <a:spLocks noGrp="1"/>
          </p:cNvSpPr>
          <p:nvPr>
            <p:ph type="subTitle" idx="5"/>
          </p:nvPr>
        </p:nvSpPr>
        <p:spPr>
          <a:xfrm>
            <a:off x="3451800" y="2526150"/>
            <a:ext cx="2240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1"/>
          <p:cNvSpPr txBox="1">
            <a:spLocks noGrp="1"/>
          </p:cNvSpPr>
          <p:nvPr>
            <p:ph type="subTitle" idx="6"/>
          </p:nvPr>
        </p:nvSpPr>
        <p:spPr>
          <a:xfrm>
            <a:off x="6074776" y="2526150"/>
            <a:ext cx="2240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30" name="Google Shape;130;p21"/>
          <p:cNvGrpSpPr/>
          <p:nvPr/>
        </p:nvGrpSpPr>
        <p:grpSpPr>
          <a:xfrm rot="-4957021">
            <a:off x="-190671" y="3881480"/>
            <a:ext cx="745877" cy="804882"/>
            <a:chOff x="2637903" y="855317"/>
            <a:chExt cx="745884" cy="804890"/>
          </a:xfrm>
        </p:grpSpPr>
        <p:sp>
          <p:nvSpPr>
            <p:cNvPr id="131" name="Google Shape;131;p21"/>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21"/>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21"/>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21"/>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21"/>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21"/>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21"/>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21"/>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39"/>
        <p:cNvGrpSpPr/>
        <p:nvPr/>
      </p:nvGrpSpPr>
      <p:grpSpPr>
        <a:xfrm>
          <a:off x="0" y="0"/>
          <a:ext cx="0" cy="0"/>
          <a:chOff x="0" y="0"/>
          <a:chExt cx="0" cy="0"/>
        </a:xfrm>
      </p:grpSpPr>
      <p:grpSp>
        <p:nvGrpSpPr>
          <p:cNvPr id="140" name="Google Shape;140;p22"/>
          <p:cNvGrpSpPr/>
          <p:nvPr/>
        </p:nvGrpSpPr>
        <p:grpSpPr>
          <a:xfrm flipH="1">
            <a:off x="8652204" y="3173829"/>
            <a:ext cx="606203" cy="446722"/>
            <a:chOff x="2751890" y="1983104"/>
            <a:chExt cx="606203" cy="446722"/>
          </a:xfrm>
        </p:grpSpPr>
        <p:sp>
          <p:nvSpPr>
            <p:cNvPr id="141" name="Google Shape;141;p22"/>
            <p:cNvSpPr/>
            <p:nvPr/>
          </p:nvSpPr>
          <p:spPr>
            <a:xfrm>
              <a:off x="2880363" y="2276475"/>
              <a:ext cx="78035" cy="65722"/>
            </a:xfrm>
            <a:custGeom>
              <a:avLst/>
              <a:gdLst/>
              <a:ahLst/>
              <a:cxnLst/>
              <a:rect l="l" t="t" r="r" b="b"/>
              <a:pathLst>
                <a:path w="78035" h="65722" extrusionOk="0">
                  <a:moveTo>
                    <a:pt x="78036" y="20955"/>
                  </a:moveTo>
                  <a:lnTo>
                    <a:pt x="0" y="65722"/>
                  </a:lnTo>
                  <a:lnTo>
                    <a:pt x="5424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22"/>
            <p:cNvSpPr/>
            <p:nvPr/>
          </p:nvSpPr>
          <p:spPr>
            <a:xfrm>
              <a:off x="2751890" y="1983104"/>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22"/>
            <p:cNvSpPr/>
            <p:nvPr/>
          </p:nvSpPr>
          <p:spPr>
            <a:xfrm>
              <a:off x="2875605" y="2026920"/>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 name="Google Shape;144;p22"/>
          <p:cNvGrpSpPr/>
          <p:nvPr/>
        </p:nvGrpSpPr>
        <p:grpSpPr>
          <a:xfrm rot="920976" flipH="1">
            <a:off x="8412473" y="4159962"/>
            <a:ext cx="996045" cy="1217691"/>
            <a:chOff x="2112379" y="2935355"/>
            <a:chExt cx="996075" cy="1217727"/>
          </a:xfrm>
        </p:grpSpPr>
        <p:sp>
          <p:nvSpPr>
            <p:cNvPr id="145" name="Google Shape;145;p22"/>
            <p:cNvSpPr/>
            <p:nvPr/>
          </p:nvSpPr>
          <p:spPr>
            <a:xfrm>
              <a:off x="2811782" y="3042813"/>
              <a:ext cx="296672" cy="209068"/>
            </a:xfrm>
            <a:custGeom>
              <a:avLst/>
              <a:gdLst/>
              <a:ahLst/>
              <a:cxnLst/>
              <a:rect l="l" t="t" r="r" b="b"/>
              <a:pathLst>
                <a:path w="296672" h="209068" extrusionOk="0">
                  <a:moveTo>
                    <a:pt x="124729" y="209021"/>
                  </a:moveTo>
                  <a:cubicBezTo>
                    <a:pt x="170408" y="208069"/>
                    <a:pt x="215136" y="191877"/>
                    <a:pt x="250347" y="162349"/>
                  </a:cubicBezTo>
                  <a:cubicBezTo>
                    <a:pt x="268429" y="147109"/>
                    <a:pt x="284607" y="128059"/>
                    <a:pt x="292220" y="105199"/>
                  </a:cubicBezTo>
                  <a:cubicBezTo>
                    <a:pt x="299833" y="82339"/>
                    <a:pt x="297930" y="55669"/>
                    <a:pt x="284607" y="36619"/>
                  </a:cubicBezTo>
                  <a:cubicBezTo>
                    <a:pt x="270332" y="17569"/>
                    <a:pt x="247492" y="8044"/>
                    <a:pt x="223701" y="3282"/>
                  </a:cubicBezTo>
                  <a:cubicBezTo>
                    <a:pt x="173263" y="-6243"/>
                    <a:pt x="119019" y="5186"/>
                    <a:pt x="77146" y="34714"/>
                  </a:cubicBezTo>
                  <a:cubicBezTo>
                    <a:pt x="41935" y="59479"/>
                    <a:pt x="2917" y="108057"/>
                    <a:pt x="62" y="153777"/>
                  </a:cubicBezTo>
                  <a:cubicBezTo>
                    <a:pt x="-2793" y="196639"/>
                    <a:pt x="93324" y="209974"/>
                    <a:pt x="124729" y="20902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22"/>
            <p:cNvSpPr/>
            <p:nvPr/>
          </p:nvSpPr>
          <p:spPr>
            <a:xfrm>
              <a:off x="2683082" y="3307008"/>
              <a:ext cx="302203" cy="154044"/>
            </a:xfrm>
            <a:custGeom>
              <a:avLst/>
              <a:gdLst/>
              <a:ahLst/>
              <a:cxnLst/>
              <a:rect l="l" t="t" r="r" b="b"/>
              <a:pathLst>
                <a:path w="302203" h="154044" extrusionOk="0">
                  <a:moveTo>
                    <a:pt x="251525" y="26741"/>
                  </a:moveTo>
                  <a:cubicBezTo>
                    <a:pt x="265800" y="34361"/>
                    <a:pt x="280074" y="44839"/>
                    <a:pt x="289591" y="58174"/>
                  </a:cubicBezTo>
                  <a:cubicBezTo>
                    <a:pt x="299108" y="71509"/>
                    <a:pt x="304817" y="88654"/>
                    <a:pt x="301011" y="104846"/>
                  </a:cubicBezTo>
                  <a:cubicBezTo>
                    <a:pt x="297204" y="121039"/>
                    <a:pt x="284833" y="134374"/>
                    <a:pt x="269606" y="141994"/>
                  </a:cubicBezTo>
                  <a:cubicBezTo>
                    <a:pt x="254380" y="149614"/>
                    <a:pt x="238202" y="152471"/>
                    <a:pt x="221072" y="153424"/>
                  </a:cubicBezTo>
                  <a:cubicBezTo>
                    <a:pt x="151601" y="158186"/>
                    <a:pt x="81179" y="135326"/>
                    <a:pt x="26935" y="91511"/>
                  </a:cubicBezTo>
                  <a:cubicBezTo>
                    <a:pt x="16466" y="82939"/>
                    <a:pt x="-2567" y="70556"/>
                    <a:pt x="288" y="55316"/>
                  </a:cubicBezTo>
                  <a:cubicBezTo>
                    <a:pt x="3143" y="41029"/>
                    <a:pt x="25983" y="31504"/>
                    <a:pt x="37403" y="25789"/>
                  </a:cubicBezTo>
                  <a:cubicBezTo>
                    <a:pt x="67856" y="9596"/>
                    <a:pt x="103067" y="1024"/>
                    <a:pt x="137326" y="71"/>
                  </a:cubicBezTo>
                  <a:cubicBezTo>
                    <a:pt x="177296" y="-881"/>
                    <a:pt x="217265" y="7691"/>
                    <a:pt x="251525" y="26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22"/>
            <p:cNvSpPr/>
            <p:nvPr/>
          </p:nvSpPr>
          <p:spPr>
            <a:xfrm>
              <a:off x="2428530" y="3088382"/>
              <a:ext cx="168840" cy="271810"/>
            </a:xfrm>
            <a:custGeom>
              <a:avLst/>
              <a:gdLst/>
              <a:ahLst/>
              <a:cxnLst/>
              <a:rect l="l" t="t" r="r" b="b"/>
              <a:pathLst>
                <a:path w="168840" h="271810" extrusionOk="0">
                  <a:moveTo>
                    <a:pt x="129223" y="169167"/>
                  </a:moveTo>
                  <a:cubicBezTo>
                    <a:pt x="142546" y="150117"/>
                    <a:pt x="154918" y="130115"/>
                    <a:pt x="162531" y="108207"/>
                  </a:cubicBezTo>
                  <a:cubicBezTo>
                    <a:pt x="170144" y="86300"/>
                    <a:pt x="172047" y="60582"/>
                    <a:pt x="161579" y="39627"/>
                  </a:cubicBezTo>
                  <a:cubicBezTo>
                    <a:pt x="146353" y="4385"/>
                    <a:pt x="98770" y="-9903"/>
                    <a:pt x="63559" y="7242"/>
                  </a:cubicBezTo>
                  <a:cubicBezTo>
                    <a:pt x="23589" y="26292"/>
                    <a:pt x="8363" y="73917"/>
                    <a:pt x="2653" y="117732"/>
                  </a:cubicBezTo>
                  <a:cubicBezTo>
                    <a:pt x="-1154" y="147260"/>
                    <a:pt x="-1154" y="177740"/>
                    <a:pt x="4556" y="207267"/>
                  </a:cubicBezTo>
                  <a:cubicBezTo>
                    <a:pt x="10266" y="230127"/>
                    <a:pt x="27396" y="290135"/>
                    <a:pt x="60704" y="266322"/>
                  </a:cubicBezTo>
                  <a:cubicBezTo>
                    <a:pt x="74979" y="255845"/>
                    <a:pt x="84495" y="235842"/>
                    <a:pt x="94012" y="220602"/>
                  </a:cubicBezTo>
                  <a:cubicBezTo>
                    <a:pt x="106383" y="203457"/>
                    <a:pt x="117803" y="186312"/>
                    <a:pt x="129223" y="16916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22"/>
            <p:cNvSpPr/>
            <p:nvPr/>
          </p:nvSpPr>
          <p:spPr>
            <a:xfrm>
              <a:off x="2252098" y="3281443"/>
              <a:ext cx="161510" cy="275468"/>
            </a:xfrm>
            <a:custGeom>
              <a:avLst/>
              <a:gdLst/>
              <a:ahLst/>
              <a:cxnLst/>
              <a:rect l="l" t="t" r="r" b="b"/>
              <a:pathLst>
                <a:path w="161510" h="275468" extrusionOk="0">
                  <a:moveTo>
                    <a:pt x="130550" y="164701"/>
                  </a:moveTo>
                  <a:cubicBezTo>
                    <a:pt x="141970" y="143746"/>
                    <a:pt x="152438" y="122791"/>
                    <a:pt x="158148" y="100884"/>
                  </a:cubicBezTo>
                  <a:cubicBezTo>
                    <a:pt x="163858" y="78024"/>
                    <a:pt x="162906" y="53259"/>
                    <a:pt x="150534" y="33256"/>
                  </a:cubicBezTo>
                  <a:cubicBezTo>
                    <a:pt x="130550" y="-81"/>
                    <a:pt x="82015" y="-9606"/>
                    <a:pt x="49659" y="10396"/>
                  </a:cubicBezTo>
                  <a:cubicBezTo>
                    <a:pt x="12545" y="33256"/>
                    <a:pt x="1125" y="82786"/>
                    <a:pt x="173" y="126601"/>
                  </a:cubicBezTo>
                  <a:cubicBezTo>
                    <a:pt x="-778" y="156129"/>
                    <a:pt x="2077" y="186609"/>
                    <a:pt x="11593" y="215184"/>
                  </a:cubicBezTo>
                  <a:cubicBezTo>
                    <a:pt x="19206" y="238044"/>
                    <a:pt x="42998" y="295194"/>
                    <a:pt x="73451" y="268524"/>
                  </a:cubicBezTo>
                  <a:cubicBezTo>
                    <a:pt x="86774" y="257094"/>
                    <a:pt x="93435" y="235186"/>
                    <a:pt x="102000" y="219946"/>
                  </a:cubicBezTo>
                  <a:cubicBezTo>
                    <a:pt x="110565" y="200896"/>
                    <a:pt x="120082" y="182799"/>
                    <a:pt x="130550" y="16470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22"/>
            <p:cNvSpPr/>
            <p:nvPr/>
          </p:nvSpPr>
          <p:spPr>
            <a:xfrm>
              <a:off x="2506256" y="3482111"/>
              <a:ext cx="288722" cy="154109"/>
            </a:xfrm>
            <a:custGeom>
              <a:avLst/>
              <a:gdLst/>
              <a:ahLst/>
              <a:cxnLst/>
              <a:rect l="l" t="t" r="r" b="b"/>
              <a:pathLst>
                <a:path w="288722" h="154109" extrusionOk="0">
                  <a:moveTo>
                    <a:pt x="167598" y="3086"/>
                  </a:moveTo>
                  <a:cubicBezTo>
                    <a:pt x="187583" y="229"/>
                    <a:pt x="207568" y="-1676"/>
                    <a:pt x="227553" y="2134"/>
                  </a:cubicBezTo>
                  <a:cubicBezTo>
                    <a:pt x="247537" y="5944"/>
                    <a:pt x="266570" y="16421"/>
                    <a:pt x="277990" y="32614"/>
                  </a:cubicBezTo>
                  <a:cubicBezTo>
                    <a:pt x="297023" y="60236"/>
                    <a:pt x="289410" y="100241"/>
                    <a:pt x="265619" y="124054"/>
                  </a:cubicBezTo>
                  <a:cubicBezTo>
                    <a:pt x="241827" y="147866"/>
                    <a:pt x="206616" y="156439"/>
                    <a:pt x="173308" y="153581"/>
                  </a:cubicBezTo>
                  <a:cubicBezTo>
                    <a:pt x="140000" y="150724"/>
                    <a:pt x="108596" y="138341"/>
                    <a:pt x="78143" y="124054"/>
                  </a:cubicBezTo>
                  <a:cubicBezTo>
                    <a:pt x="65772" y="118339"/>
                    <a:pt x="54352" y="112624"/>
                    <a:pt x="41980" y="106908"/>
                  </a:cubicBezTo>
                  <a:cubicBezTo>
                    <a:pt x="32464" y="102146"/>
                    <a:pt x="13431" y="98336"/>
                    <a:pt x="5817" y="91669"/>
                  </a:cubicBezTo>
                  <a:cubicBezTo>
                    <a:pt x="-12264" y="74524"/>
                    <a:pt x="16286" y="61189"/>
                    <a:pt x="30560" y="53569"/>
                  </a:cubicBezTo>
                  <a:cubicBezTo>
                    <a:pt x="73385" y="27851"/>
                    <a:pt x="120016" y="10706"/>
                    <a:pt x="167598" y="30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22"/>
            <p:cNvSpPr/>
            <p:nvPr/>
          </p:nvSpPr>
          <p:spPr>
            <a:xfrm>
              <a:off x="2667113" y="2935355"/>
              <a:ext cx="160088" cy="266852"/>
            </a:xfrm>
            <a:custGeom>
              <a:avLst/>
              <a:gdLst/>
              <a:ahLst/>
              <a:cxnLst/>
              <a:rect l="l" t="t" r="r" b="b"/>
              <a:pathLst>
                <a:path w="160088" h="266852" extrusionOk="0">
                  <a:moveTo>
                    <a:pt x="9596" y="88832"/>
                  </a:moveTo>
                  <a:cubicBezTo>
                    <a:pt x="14354" y="69782"/>
                    <a:pt x="20064" y="50732"/>
                    <a:pt x="30532" y="34540"/>
                  </a:cubicBezTo>
                  <a:cubicBezTo>
                    <a:pt x="41000" y="18347"/>
                    <a:pt x="57179" y="5012"/>
                    <a:pt x="76212" y="1202"/>
                  </a:cubicBezTo>
                  <a:cubicBezTo>
                    <a:pt x="107616" y="-5465"/>
                    <a:pt x="140924" y="16442"/>
                    <a:pt x="153295" y="45970"/>
                  </a:cubicBezTo>
                  <a:cubicBezTo>
                    <a:pt x="165667" y="75497"/>
                    <a:pt x="159957" y="110740"/>
                    <a:pt x="145682" y="139315"/>
                  </a:cubicBezTo>
                  <a:cubicBezTo>
                    <a:pt x="131407" y="167890"/>
                    <a:pt x="108568" y="191702"/>
                    <a:pt x="84776" y="212657"/>
                  </a:cubicBezTo>
                  <a:cubicBezTo>
                    <a:pt x="75260" y="221230"/>
                    <a:pt x="65743" y="229802"/>
                    <a:pt x="56227" y="238375"/>
                  </a:cubicBezTo>
                  <a:cubicBezTo>
                    <a:pt x="48614" y="245042"/>
                    <a:pt x="38145" y="260282"/>
                    <a:pt x="28629" y="265045"/>
                  </a:cubicBezTo>
                  <a:cubicBezTo>
                    <a:pt x="6741" y="274570"/>
                    <a:pt x="5789" y="244090"/>
                    <a:pt x="3886" y="228850"/>
                  </a:cubicBezTo>
                  <a:cubicBezTo>
                    <a:pt x="-2776" y="181225"/>
                    <a:pt x="-872" y="134552"/>
                    <a:pt x="9596" y="888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 name="Google Shape;151;p22"/>
            <p:cNvGrpSpPr/>
            <p:nvPr/>
          </p:nvGrpSpPr>
          <p:grpSpPr>
            <a:xfrm>
              <a:off x="2112379" y="3071422"/>
              <a:ext cx="874213" cy="1081660"/>
              <a:chOff x="2112379" y="3071422"/>
              <a:chExt cx="874213" cy="1081660"/>
            </a:xfrm>
          </p:grpSpPr>
          <p:sp>
            <p:nvSpPr>
              <p:cNvPr id="152" name="Google Shape;152;p22"/>
              <p:cNvSpPr/>
              <p:nvPr/>
            </p:nvSpPr>
            <p:spPr>
              <a:xfrm>
                <a:off x="2112379" y="3112173"/>
                <a:ext cx="874213" cy="1040909"/>
              </a:xfrm>
              <a:custGeom>
                <a:avLst/>
                <a:gdLst/>
                <a:ahLst/>
                <a:cxnLst/>
                <a:rect l="l" t="t" r="r" b="b"/>
                <a:pathLst>
                  <a:path w="874213" h="1040909" extrusionOk="0">
                    <a:moveTo>
                      <a:pt x="0" y="1033107"/>
                    </a:moveTo>
                    <a:cubicBezTo>
                      <a:pt x="0" y="1036917"/>
                      <a:pt x="2855" y="1039774"/>
                      <a:pt x="6662" y="1040727"/>
                    </a:cubicBezTo>
                    <a:cubicBezTo>
                      <a:pt x="11420" y="1041679"/>
                      <a:pt x="17130" y="1038822"/>
                      <a:pt x="18081" y="1034059"/>
                    </a:cubicBezTo>
                    <a:cubicBezTo>
                      <a:pt x="121812" y="628294"/>
                      <a:pt x="347353" y="373977"/>
                      <a:pt x="518651" y="231102"/>
                    </a:cubicBezTo>
                    <a:cubicBezTo>
                      <a:pt x="704223" y="76797"/>
                      <a:pt x="866956" y="18694"/>
                      <a:pt x="867908" y="17742"/>
                    </a:cubicBezTo>
                    <a:cubicBezTo>
                      <a:pt x="872666" y="15837"/>
                      <a:pt x="875521" y="11074"/>
                      <a:pt x="873618" y="6312"/>
                    </a:cubicBezTo>
                    <a:cubicBezTo>
                      <a:pt x="871714" y="1549"/>
                      <a:pt x="866956" y="-1308"/>
                      <a:pt x="862198" y="597"/>
                    </a:cubicBezTo>
                    <a:cubicBezTo>
                      <a:pt x="860295" y="1549"/>
                      <a:pt x="694707" y="60604"/>
                      <a:pt x="507231" y="216814"/>
                    </a:cubicBezTo>
                    <a:cubicBezTo>
                      <a:pt x="334030" y="360642"/>
                      <a:pt x="105634" y="618769"/>
                      <a:pt x="0" y="1030249"/>
                    </a:cubicBezTo>
                    <a:cubicBezTo>
                      <a:pt x="0" y="1031202"/>
                      <a:pt x="0" y="1032154"/>
                      <a:pt x="0" y="10331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22"/>
              <p:cNvSpPr/>
              <p:nvPr/>
            </p:nvSpPr>
            <p:spPr>
              <a:xfrm>
                <a:off x="2587107" y="3349345"/>
                <a:ext cx="253468" cy="48404"/>
              </a:xfrm>
              <a:custGeom>
                <a:avLst/>
                <a:gdLst/>
                <a:ahLst/>
                <a:cxnLst/>
                <a:rect l="l" t="t" r="r" b="b"/>
                <a:pathLst>
                  <a:path w="253468" h="48404" extrusionOk="0">
                    <a:moveTo>
                      <a:pt x="147" y="12980"/>
                    </a:moveTo>
                    <a:cubicBezTo>
                      <a:pt x="147" y="12980"/>
                      <a:pt x="147" y="12980"/>
                      <a:pt x="147" y="12980"/>
                    </a:cubicBezTo>
                    <a:cubicBezTo>
                      <a:pt x="1098" y="18695"/>
                      <a:pt x="5857" y="22505"/>
                      <a:pt x="11567" y="21552"/>
                    </a:cubicBezTo>
                    <a:cubicBezTo>
                      <a:pt x="84844" y="7265"/>
                      <a:pt x="239963" y="47270"/>
                      <a:pt x="241867" y="48222"/>
                    </a:cubicBezTo>
                    <a:cubicBezTo>
                      <a:pt x="246625" y="49175"/>
                      <a:pt x="252335" y="46317"/>
                      <a:pt x="253287" y="41555"/>
                    </a:cubicBezTo>
                    <a:cubicBezTo>
                      <a:pt x="254238" y="36792"/>
                      <a:pt x="251383" y="31077"/>
                      <a:pt x="246625" y="30125"/>
                    </a:cubicBezTo>
                    <a:cubicBezTo>
                      <a:pt x="239963" y="28220"/>
                      <a:pt x="85796" y="-11785"/>
                      <a:pt x="7760" y="3455"/>
                    </a:cubicBezTo>
                    <a:cubicBezTo>
                      <a:pt x="3002" y="3455"/>
                      <a:pt x="-805" y="8217"/>
                      <a:pt x="147" y="129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22"/>
              <p:cNvSpPr/>
              <p:nvPr/>
            </p:nvSpPr>
            <p:spPr>
              <a:xfrm>
                <a:off x="2471866" y="3187420"/>
                <a:ext cx="37948" cy="290156"/>
              </a:xfrm>
              <a:custGeom>
                <a:avLst/>
                <a:gdLst/>
                <a:ahLst/>
                <a:cxnLst/>
                <a:rect l="l" t="t" r="r" b="b"/>
                <a:pathLst>
                  <a:path w="37948" h="290156" extrusionOk="0">
                    <a:moveTo>
                      <a:pt x="4045" y="281584"/>
                    </a:moveTo>
                    <a:cubicBezTo>
                      <a:pt x="4996" y="286347"/>
                      <a:pt x="8803" y="290157"/>
                      <a:pt x="14513" y="290157"/>
                    </a:cubicBezTo>
                    <a:cubicBezTo>
                      <a:pt x="19271" y="289204"/>
                      <a:pt x="23078" y="285394"/>
                      <a:pt x="23078" y="279679"/>
                    </a:cubicBezTo>
                    <a:cubicBezTo>
                      <a:pt x="23078" y="277774"/>
                      <a:pt x="6899" y="105372"/>
                      <a:pt x="37352" y="12027"/>
                    </a:cubicBezTo>
                    <a:cubicBezTo>
                      <a:pt x="39256" y="7264"/>
                      <a:pt x="36401" y="1549"/>
                      <a:pt x="31642" y="597"/>
                    </a:cubicBezTo>
                    <a:cubicBezTo>
                      <a:pt x="26884" y="-1308"/>
                      <a:pt x="21174" y="1549"/>
                      <a:pt x="20223" y="6312"/>
                    </a:cubicBezTo>
                    <a:cubicBezTo>
                      <a:pt x="-12134" y="104419"/>
                      <a:pt x="4045" y="274917"/>
                      <a:pt x="4045" y="281584"/>
                    </a:cubicBezTo>
                    <a:cubicBezTo>
                      <a:pt x="4045" y="281584"/>
                      <a:pt x="4045" y="281584"/>
                      <a:pt x="4045" y="2815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22"/>
              <p:cNvSpPr/>
              <p:nvPr/>
            </p:nvSpPr>
            <p:spPr>
              <a:xfrm>
                <a:off x="2302347" y="3383097"/>
                <a:ext cx="37623" cy="289889"/>
              </a:xfrm>
              <a:custGeom>
                <a:avLst/>
                <a:gdLst/>
                <a:ahLst/>
                <a:cxnLst/>
                <a:rect l="l" t="t" r="r" b="b"/>
                <a:pathLst>
                  <a:path w="37623" h="289889" extrusionOk="0">
                    <a:moveTo>
                      <a:pt x="5120" y="177347"/>
                    </a:moveTo>
                    <a:cubicBezTo>
                      <a:pt x="10830" y="233545"/>
                      <a:pt x="19395" y="278312"/>
                      <a:pt x="19395" y="282122"/>
                    </a:cubicBezTo>
                    <a:cubicBezTo>
                      <a:pt x="20347" y="286885"/>
                      <a:pt x="25105" y="290695"/>
                      <a:pt x="29863" y="289743"/>
                    </a:cubicBezTo>
                    <a:cubicBezTo>
                      <a:pt x="34622" y="288790"/>
                      <a:pt x="38428" y="284028"/>
                      <a:pt x="37477" y="279265"/>
                    </a:cubicBezTo>
                    <a:cubicBezTo>
                      <a:pt x="37477" y="277360"/>
                      <a:pt x="5120" y="107815"/>
                      <a:pt x="25105" y="11612"/>
                    </a:cubicBezTo>
                    <a:cubicBezTo>
                      <a:pt x="26057" y="6850"/>
                      <a:pt x="23202" y="2087"/>
                      <a:pt x="18443" y="182"/>
                    </a:cubicBezTo>
                    <a:cubicBezTo>
                      <a:pt x="13685" y="-770"/>
                      <a:pt x="8927" y="2087"/>
                      <a:pt x="7024" y="6850"/>
                    </a:cubicBezTo>
                    <a:cubicBezTo>
                      <a:pt x="-3445" y="56380"/>
                      <a:pt x="-590" y="122103"/>
                      <a:pt x="5120" y="1773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22"/>
              <p:cNvSpPr/>
              <p:nvPr/>
            </p:nvSpPr>
            <p:spPr>
              <a:xfrm>
                <a:off x="2380507" y="3545314"/>
                <a:ext cx="289686" cy="52055"/>
              </a:xfrm>
              <a:custGeom>
                <a:avLst/>
                <a:gdLst/>
                <a:ahLst/>
                <a:cxnLst/>
                <a:rect l="l" t="t" r="r" b="b"/>
                <a:pathLst>
                  <a:path w="289686" h="52055" extrusionOk="0">
                    <a:moveTo>
                      <a:pt x="238" y="43706"/>
                    </a:moveTo>
                    <a:cubicBezTo>
                      <a:pt x="238" y="44658"/>
                      <a:pt x="238" y="45611"/>
                      <a:pt x="1190" y="46563"/>
                    </a:cubicBezTo>
                    <a:cubicBezTo>
                      <a:pt x="3093" y="51326"/>
                      <a:pt x="8803" y="53231"/>
                      <a:pt x="13561" y="51326"/>
                    </a:cubicBezTo>
                    <a:cubicBezTo>
                      <a:pt x="111581" y="4653"/>
                      <a:pt x="277169" y="21798"/>
                      <a:pt x="279072" y="22751"/>
                    </a:cubicBezTo>
                    <a:cubicBezTo>
                      <a:pt x="283831" y="23703"/>
                      <a:pt x="288589" y="19893"/>
                      <a:pt x="289541" y="14178"/>
                    </a:cubicBezTo>
                    <a:cubicBezTo>
                      <a:pt x="290492" y="9416"/>
                      <a:pt x="286686" y="4653"/>
                      <a:pt x="280976" y="3701"/>
                    </a:cubicBezTo>
                    <a:cubicBezTo>
                      <a:pt x="274314" y="2748"/>
                      <a:pt x="108726" y="-14397"/>
                      <a:pt x="5948" y="34181"/>
                    </a:cubicBezTo>
                    <a:cubicBezTo>
                      <a:pt x="1190" y="36086"/>
                      <a:pt x="-714" y="39896"/>
                      <a:pt x="238" y="437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22"/>
              <p:cNvSpPr/>
              <p:nvPr/>
            </p:nvSpPr>
            <p:spPr>
              <a:xfrm>
                <a:off x="2656481" y="3071422"/>
                <a:ext cx="82475" cy="238515"/>
              </a:xfrm>
              <a:custGeom>
                <a:avLst/>
                <a:gdLst/>
                <a:ahLst/>
                <a:cxnLst/>
                <a:rect l="l" t="t" r="r" b="b"/>
                <a:pathLst>
                  <a:path w="82475" h="238515" extrusionOk="0">
                    <a:moveTo>
                      <a:pt x="243" y="229943"/>
                    </a:moveTo>
                    <a:cubicBezTo>
                      <a:pt x="1195" y="234705"/>
                      <a:pt x="5001" y="238515"/>
                      <a:pt x="9760" y="238515"/>
                    </a:cubicBezTo>
                    <a:cubicBezTo>
                      <a:pt x="14518" y="238515"/>
                      <a:pt x="19276" y="233753"/>
                      <a:pt x="18325" y="228990"/>
                    </a:cubicBezTo>
                    <a:cubicBezTo>
                      <a:pt x="13566" y="138503"/>
                      <a:pt x="80182" y="15630"/>
                      <a:pt x="81134" y="13725"/>
                    </a:cubicBezTo>
                    <a:cubicBezTo>
                      <a:pt x="83989" y="8962"/>
                      <a:pt x="82085" y="3248"/>
                      <a:pt x="77327" y="1343"/>
                    </a:cubicBezTo>
                    <a:cubicBezTo>
                      <a:pt x="72569" y="-1515"/>
                      <a:pt x="66859" y="390"/>
                      <a:pt x="64956" y="5153"/>
                    </a:cubicBezTo>
                    <a:cubicBezTo>
                      <a:pt x="62101" y="9915"/>
                      <a:pt x="-4515" y="133740"/>
                      <a:pt x="243" y="229943"/>
                    </a:cubicBezTo>
                    <a:cubicBezTo>
                      <a:pt x="243" y="229943"/>
                      <a:pt x="243" y="229943"/>
                      <a:pt x="243" y="22994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8" name="Google Shape;15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22"/>
          <p:cNvSpPr txBox="1">
            <a:spLocks noGrp="1"/>
          </p:cNvSpPr>
          <p:nvPr>
            <p:ph type="subTitle" idx="1"/>
          </p:nvPr>
        </p:nvSpPr>
        <p:spPr>
          <a:xfrm>
            <a:off x="2302600" y="201730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 name="Google Shape;160;p22"/>
          <p:cNvSpPr txBox="1">
            <a:spLocks noGrp="1"/>
          </p:cNvSpPr>
          <p:nvPr>
            <p:ph type="subTitle" idx="2"/>
          </p:nvPr>
        </p:nvSpPr>
        <p:spPr>
          <a:xfrm>
            <a:off x="5996879" y="201730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2"/>
          <p:cNvSpPr txBox="1">
            <a:spLocks noGrp="1"/>
          </p:cNvSpPr>
          <p:nvPr>
            <p:ph type="subTitle" idx="3"/>
          </p:nvPr>
        </p:nvSpPr>
        <p:spPr>
          <a:xfrm>
            <a:off x="2302600" y="345070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22"/>
          <p:cNvSpPr txBox="1">
            <a:spLocks noGrp="1"/>
          </p:cNvSpPr>
          <p:nvPr>
            <p:ph type="subTitle" idx="4"/>
          </p:nvPr>
        </p:nvSpPr>
        <p:spPr>
          <a:xfrm>
            <a:off x="5996879" y="345070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2"/>
          <p:cNvSpPr txBox="1">
            <a:spLocks noGrp="1"/>
          </p:cNvSpPr>
          <p:nvPr>
            <p:ph type="subTitle" idx="5"/>
          </p:nvPr>
        </p:nvSpPr>
        <p:spPr>
          <a:xfrm>
            <a:off x="2302613" y="1622475"/>
            <a:ext cx="1978200" cy="488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4" name="Google Shape;164;p22"/>
          <p:cNvSpPr txBox="1">
            <a:spLocks noGrp="1"/>
          </p:cNvSpPr>
          <p:nvPr>
            <p:ph type="subTitle" idx="6"/>
          </p:nvPr>
        </p:nvSpPr>
        <p:spPr>
          <a:xfrm>
            <a:off x="2302613" y="3055875"/>
            <a:ext cx="1978200" cy="488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5" name="Google Shape;165;p22"/>
          <p:cNvSpPr txBox="1">
            <a:spLocks noGrp="1"/>
          </p:cNvSpPr>
          <p:nvPr>
            <p:ph type="subTitle" idx="7"/>
          </p:nvPr>
        </p:nvSpPr>
        <p:spPr>
          <a:xfrm>
            <a:off x="5996888" y="1622475"/>
            <a:ext cx="1978200" cy="488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6" name="Google Shape;166;p22"/>
          <p:cNvSpPr txBox="1">
            <a:spLocks noGrp="1"/>
          </p:cNvSpPr>
          <p:nvPr>
            <p:ph type="subTitle" idx="8"/>
          </p:nvPr>
        </p:nvSpPr>
        <p:spPr>
          <a:xfrm>
            <a:off x="5996888" y="3055875"/>
            <a:ext cx="1978200" cy="488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9" name="Google Shape;169;p23"/>
          <p:cNvSpPr txBox="1">
            <a:spLocks noGrp="1"/>
          </p:cNvSpPr>
          <p:nvPr>
            <p:ph type="subTitle" idx="1"/>
          </p:nvPr>
        </p:nvSpPr>
        <p:spPr>
          <a:xfrm>
            <a:off x="721670" y="1986358"/>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23"/>
          <p:cNvSpPr txBox="1">
            <a:spLocks noGrp="1"/>
          </p:cNvSpPr>
          <p:nvPr>
            <p:ph type="subTitle" idx="2"/>
          </p:nvPr>
        </p:nvSpPr>
        <p:spPr>
          <a:xfrm>
            <a:off x="3472152" y="1986358"/>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21670" y="3419761"/>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23"/>
          <p:cNvSpPr txBox="1">
            <a:spLocks noGrp="1"/>
          </p:cNvSpPr>
          <p:nvPr>
            <p:ph type="subTitle" idx="4"/>
          </p:nvPr>
        </p:nvSpPr>
        <p:spPr>
          <a:xfrm>
            <a:off x="3472152" y="3419761"/>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6222634" y="1986358"/>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3"/>
          <p:cNvSpPr txBox="1">
            <a:spLocks noGrp="1"/>
          </p:cNvSpPr>
          <p:nvPr>
            <p:ph type="subTitle" idx="6"/>
          </p:nvPr>
        </p:nvSpPr>
        <p:spPr>
          <a:xfrm>
            <a:off x="6222634" y="3419761"/>
            <a:ext cx="2199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20000" y="1504387"/>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6" name="Google Shape;176;p23"/>
          <p:cNvSpPr txBox="1">
            <a:spLocks noGrp="1"/>
          </p:cNvSpPr>
          <p:nvPr>
            <p:ph type="subTitle" idx="8"/>
          </p:nvPr>
        </p:nvSpPr>
        <p:spPr>
          <a:xfrm>
            <a:off x="3470482" y="1504387"/>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23"/>
          <p:cNvSpPr txBox="1">
            <a:spLocks noGrp="1"/>
          </p:cNvSpPr>
          <p:nvPr>
            <p:ph type="subTitle" idx="9"/>
          </p:nvPr>
        </p:nvSpPr>
        <p:spPr>
          <a:xfrm>
            <a:off x="6220964" y="1504387"/>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8" name="Google Shape;178;p23"/>
          <p:cNvSpPr txBox="1">
            <a:spLocks noGrp="1"/>
          </p:cNvSpPr>
          <p:nvPr>
            <p:ph type="subTitle" idx="13"/>
          </p:nvPr>
        </p:nvSpPr>
        <p:spPr>
          <a:xfrm>
            <a:off x="720000" y="2936562"/>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3"/>
          <p:cNvSpPr txBox="1">
            <a:spLocks noGrp="1"/>
          </p:cNvSpPr>
          <p:nvPr>
            <p:ph type="subTitle" idx="14"/>
          </p:nvPr>
        </p:nvSpPr>
        <p:spPr>
          <a:xfrm>
            <a:off x="3470482" y="2936562"/>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23"/>
          <p:cNvSpPr txBox="1">
            <a:spLocks noGrp="1"/>
          </p:cNvSpPr>
          <p:nvPr>
            <p:ph type="subTitle" idx="15"/>
          </p:nvPr>
        </p:nvSpPr>
        <p:spPr>
          <a:xfrm>
            <a:off x="6220964" y="2936562"/>
            <a:ext cx="2202900" cy="4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23"/>
          <p:cNvSpPr/>
          <p:nvPr/>
        </p:nvSpPr>
        <p:spPr>
          <a:xfrm rot="-852406" flipH="1">
            <a:off x="8471551" y="-61419"/>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2" name="Google Shape;182;p23"/>
          <p:cNvGrpSpPr/>
          <p:nvPr/>
        </p:nvGrpSpPr>
        <p:grpSpPr>
          <a:xfrm flipH="1">
            <a:off x="8030358" y="249429"/>
            <a:ext cx="606203" cy="446722"/>
            <a:chOff x="486315" y="788579"/>
            <a:chExt cx="606203" cy="446722"/>
          </a:xfrm>
        </p:grpSpPr>
        <p:sp>
          <p:nvSpPr>
            <p:cNvPr id="183" name="Google Shape;183;p23"/>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3"/>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 name="Google Shape;185;p23"/>
          <p:cNvGrpSpPr/>
          <p:nvPr/>
        </p:nvGrpSpPr>
        <p:grpSpPr>
          <a:xfrm>
            <a:off x="8148981" y="4012448"/>
            <a:ext cx="1236083" cy="1297068"/>
            <a:chOff x="6758333" y="3958117"/>
            <a:chExt cx="1567440" cy="1644773"/>
          </a:xfrm>
        </p:grpSpPr>
        <p:sp>
          <p:nvSpPr>
            <p:cNvPr id="186" name="Google Shape;186;p23"/>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23"/>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23"/>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23"/>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23"/>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23"/>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23"/>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23"/>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23"/>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5"/>
        <p:cNvGrpSpPr/>
        <p:nvPr/>
      </p:nvGrpSpPr>
      <p:grpSpPr>
        <a:xfrm>
          <a:off x="0" y="0"/>
          <a:ext cx="0" cy="0"/>
          <a:chOff x="0" y="0"/>
          <a:chExt cx="0" cy="0"/>
        </a:xfrm>
      </p:grpSpPr>
      <p:sp>
        <p:nvSpPr>
          <p:cNvPr id="196" name="Google Shape;19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7" name="Google Shape;197;p24"/>
          <p:cNvGrpSpPr/>
          <p:nvPr/>
        </p:nvGrpSpPr>
        <p:grpSpPr>
          <a:xfrm>
            <a:off x="-208910" y="3097629"/>
            <a:ext cx="606203" cy="446722"/>
            <a:chOff x="2751890" y="1983104"/>
            <a:chExt cx="606203" cy="446722"/>
          </a:xfrm>
        </p:grpSpPr>
        <p:sp>
          <p:nvSpPr>
            <p:cNvPr id="198" name="Google Shape;198;p24"/>
            <p:cNvSpPr/>
            <p:nvPr/>
          </p:nvSpPr>
          <p:spPr>
            <a:xfrm>
              <a:off x="2880363" y="2276475"/>
              <a:ext cx="78035" cy="65722"/>
            </a:xfrm>
            <a:custGeom>
              <a:avLst/>
              <a:gdLst/>
              <a:ahLst/>
              <a:cxnLst/>
              <a:rect l="l" t="t" r="r" b="b"/>
              <a:pathLst>
                <a:path w="78035" h="65722" extrusionOk="0">
                  <a:moveTo>
                    <a:pt x="78036" y="20955"/>
                  </a:moveTo>
                  <a:lnTo>
                    <a:pt x="0" y="65722"/>
                  </a:lnTo>
                  <a:lnTo>
                    <a:pt x="5424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24"/>
            <p:cNvSpPr/>
            <p:nvPr/>
          </p:nvSpPr>
          <p:spPr>
            <a:xfrm>
              <a:off x="2751890" y="1983104"/>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24"/>
            <p:cNvSpPr/>
            <p:nvPr/>
          </p:nvSpPr>
          <p:spPr>
            <a:xfrm>
              <a:off x="2875605" y="2026920"/>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 name="Google Shape;201;p24"/>
          <p:cNvGrpSpPr/>
          <p:nvPr/>
        </p:nvGrpSpPr>
        <p:grpSpPr>
          <a:xfrm>
            <a:off x="-357046" y="4422843"/>
            <a:ext cx="996075" cy="1217727"/>
            <a:chOff x="2112379" y="2935355"/>
            <a:chExt cx="996075" cy="1217727"/>
          </a:xfrm>
        </p:grpSpPr>
        <p:sp>
          <p:nvSpPr>
            <p:cNvPr id="202" name="Google Shape;202;p24"/>
            <p:cNvSpPr/>
            <p:nvPr/>
          </p:nvSpPr>
          <p:spPr>
            <a:xfrm>
              <a:off x="2811782" y="3042813"/>
              <a:ext cx="296672" cy="209068"/>
            </a:xfrm>
            <a:custGeom>
              <a:avLst/>
              <a:gdLst/>
              <a:ahLst/>
              <a:cxnLst/>
              <a:rect l="l" t="t" r="r" b="b"/>
              <a:pathLst>
                <a:path w="296672" h="209068" extrusionOk="0">
                  <a:moveTo>
                    <a:pt x="124729" y="209021"/>
                  </a:moveTo>
                  <a:cubicBezTo>
                    <a:pt x="170408" y="208069"/>
                    <a:pt x="215136" y="191877"/>
                    <a:pt x="250347" y="162349"/>
                  </a:cubicBezTo>
                  <a:cubicBezTo>
                    <a:pt x="268429" y="147109"/>
                    <a:pt x="284607" y="128059"/>
                    <a:pt x="292220" y="105199"/>
                  </a:cubicBezTo>
                  <a:cubicBezTo>
                    <a:pt x="299833" y="82339"/>
                    <a:pt x="297930" y="55669"/>
                    <a:pt x="284607" y="36619"/>
                  </a:cubicBezTo>
                  <a:cubicBezTo>
                    <a:pt x="270332" y="17569"/>
                    <a:pt x="247492" y="8044"/>
                    <a:pt x="223701" y="3282"/>
                  </a:cubicBezTo>
                  <a:cubicBezTo>
                    <a:pt x="173263" y="-6243"/>
                    <a:pt x="119019" y="5186"/>
                    <a:pt x="77146" y="34714"/>
                  </a:cubicBezTo>
                  <a:cubicBezTo>
                    <a:pt x="41935" y="59479"/>
                    <a:pt x="2917" y="108057"/>
                    <a:pt x="62" y="153777"/>
                  </a:cubicBezTo>
                  <a:cubicBezTo>
                    <a:pt x="-2793" y="196639"/>
                    <a:pt x="93324" y="209974"/>
                    <a:pt x="124729" y="20902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24"/>
            <p:cNvSpPr/>
            <p:nvPr/>
          </p:nvSpPr>
          <p:spPr>
            <a:xfrm>
              <a:off x="2683082" y="3307008"/>
              <a:ext cx="302203" cy="154044"/>
            </a:xfrm>
            <a:custGeom>
              <a:avLst/>
              <a:gdLst/>
              <a:ahLst/>
              <a:cxnLst/>
              <a:rect l="l" t="t" r="r" b="b"/>
              <a:pathLst>
                <a:path w="302203" h="154044" extrusionOk="0">
                  <a:moveTo>
                    <a:pt x="251525" y="26741"/>
                  </a:moveTo>
                  <a:cubicBezTo>
                    <a:pt x="265800" y="34361"/>
                    <a:pt x="280074" y="44839"/>
                    <a:pt x="289591" y="58174"/>
                  </a:cubicBezTo>
                  <a:cubicBezTo>
                    <a:pt x="299108" y="71509"/>
                    <a:pt x="304817" y="88654"/>
                    <a:pt x="301011" y="104846"/>
                  </a:cubicBezTo>
                  <a:cubicBezTo>
                    <a:pt x="297204" y="121039"/>
                    <a:pt x="284833" y="134374"/>
                    <a:pt x="269606" y="141994"/>
                  </a:cubicBezTo>
                  <a:cubicBezTo>
                    <a:pt x="254380" y="149614"/>
                    <a:pt x="238202" y="152471"/>
                    <a:pt x="221072" y="153424"/>
                  </a:cubicBezTo>
                  <a:cubicBezTo>
                    <a:pt x="151601" y="158186"/>
                    <a:pt x="81179" y="135326"/>
                    <a:pt x="26935" y="91511"/>
                  </a:cubicBezTo>
                  <a:cubicBezTo>
                    <a:pt x="16466" y="82939"/>
                    <a:pt x="-2567" y="70556"/>
                    <a:pt x="288" y="55316"/>
                  </a:cubicBezTo>
                  <a:cubicBezTo>
                    <a:pt x="3143" y="41029"/>
                    <a:pt x="25983" y="31504"/>
                    <a:pt x="37403" y="25789"/>
                  </a:cubicBezTo>
                  <a:cubicBezTo>
                    <a:pt x="67856" y="9596"/>
                    <a:pt x="103067" y="1024"/>
                    <a:pt x="137326" y="71"/>
                  </a:cubicBezTo>
                  <a:cubicBezTo>
                    <a:pt x="177296" y="-881"/>
                    <a:pt x="217265" y="7691"/>
                    <a:pt x="251525" y="26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4"/>
            <p:cNvSpPr/>
            <p:nvPr/>
          </p:nvSpPr>
          <p:spPr>
            <a:xfrm>
              <a:off x="2428530" y="3088382"/>
              <a:ext cx="168840" cy="271810"/>
            </a:xfrm>
            <a:custGeom>
              <a:avLst/>
              <a:gdLst/>
              <a:ahLst/>
              <a:cxnLst/>
              <a:rect l="l" t="t" r="r" b="b"/>
              <a:pathLst>
                <a:path w="168840" h="271810" extrusionOk="0">
                  <a:moveTo>
                    <a:pt x="129223" y="169167"/>
                  </a:moveTo>
                  <a:cubicBezTo>
                    <a:pt x="142546" y="150117"/>
                    <a:pt x="154918" y="130115"/>
                    <a:pt x="162531" y="108207"/>
                  </a:cubicBezTo>
                  <a:cubicBezTo>
                    <a:pt x="170144" y="86300"/>
                    <a:pt x="172047" y="60582"/>
                    <a:pt x="161579" y="39627"/>
                  </a:cubicBezTo>
                  <a:cubicBezTo>
                    <a:pt x="146353" y="4385"/>
                    <a:pt x="98770" y="-9903"/>
                    <a:pt x="63559" y="7242"/>
                  </a:cubicBezTo>
                  <a:cubicBezTo>
                    <a:pt x="23589" y="26292"/>
                    <a:pt x="8363" y="73917"/>
                    <a:pt x="2653" y="117732"/>
                  </a:cubicBezTo>
                  <a:cubicBezTo>
                    <a:pt x="-1154" y="147260"/>
                    <a:pt x="-1154" y="177740"/>
                    <a:pt x="4556" y="207267"/>
                  </a:cubicBezTo>
                  <a:cubicBezTo>
                    <a:pt x="10266" y="230127"/>
                    <a:pt x="27396" y="290135"/>
                    <a:pt x="60704" y="266322"/>
                  </a:cubicBezTo>
                  <a:cubicBezTo>
                    <a:pt x="74979" y="255845"/>
                    <a:pt x="84495" y="235842"/>
                    <a:pt x="94012" y="220602"/>
                  </a:cubicBezTo>
                  <a:cubicBezTo>
                    <a:pt x="106383" y="203457"/>
                    <a:pt x="117803" y="186312"/>
                    <a:pt x="129223" y="16916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4"/>
            <p:cNvSpPr/>
            <p:nvPr/>
          </p:nvSpPr>
          <p:spPr>
            <a:xfrm>
              <a:off x="2252098" y="3281443"/>
              <a:ext cx="161510" cy="275468"/>
            </a:xfrm>
            <a:custGeom>
              <a:avLst/>
              <a:gdLst/>
              <a:ahLst/>
              <a:cxnLst/>
              <a:rect l="l" t="t" r="r" b="b"/>
              <a:pathLst>
                <a:path w="161510" h="275468" extrusionOk="0">
                  <a:moveTo>
                    <a:pt x="130550" y="164701"/>
                  </a:moveTo>
                  <a:cubicBezTo>
                    <a:pt x="141970" y="143746"/>
                    <a:pt x="152438" y="122791"/>
                    <a:pt x="158148" y="100884"/>
                  </a:cubicBezTo>
                  <a:cubicBezTo>
                    <a:pt x="163858" y="78024"/>
                    <a:pt x="162906" y="53259"/>
                    <a:pt x="150534" y="33256"/>
                  </a:cubicBezTo>
                  <a:cubicBezTo>
                    <a:pt x="130550" y="-81"/>
                    <a:pt x="82015" y="-9606"/>
                    <a:pt x="49659" y="10396"/>
                  </a:cubicBezTo>
                  <a:cubicBezTo>
                    <a:pt x="12545" y="33256"/>
                    <a:pt x="1125" y="82786"/>
                    <a:pt x="173" y="126601"/>
                  </a:cubicBezTo>
                  <a:cubicBezTo>
                    <a:pt x="-778" y="156129"/>
                    <a:pt x="2077" y="186609"/>
                    <a:pt x="11593" y="215184"/>
                  </a:cubicBezTo>
                  <a:cubicBezTo>
                    <a:pt x="19206" y="238044"/>
                    <a:pt x="42998" y="295194"/>
                    <a:pt x="73451" y="268524"/>
                  </a:cubicBezTo>
                  <a:cubicBezTo>
                    <a:pt x="86774" y="257094"/>
                    <a:pt x="93435" y="235186"/>
                    <a:pt x="102000" y="219946"/>
                  </a:cubicBezTo>
                  <a:cubicBezTo>
                    <a:pt x="110565" y="200896"/>
                    <a:pt x="120082" y="182799"/>
                    <a:pt x="130550" y="16470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24"/>
            <p:cNvSpPr/>
            <p:nvPr/>
          </p:nvSpPr>
          <p:spPr>
            <a:xfrm>
              <a:off x="2506256" y="3482111"/>
              <a:ext cx="288722" cy="154109"/>
            </a:xfrm>
            <a:custGeom>
              <a:avLst/>
              <a:gdLst/>
              <a:ahLst/>
              <a:cxnLst/>
              <a:rect l="l" t="t" r="r" b="b"/>
              <a:pathLst>
                <a:path w="288722" h="154109" extrusionOk="0">
                  <a:moveTo>
                    <a:pt x="167598" y="3086"/>
                  </a:moveTo>
                  <a:cubicBezTo>
                    <a:pt x="187583" y="229"/>
                    <a:pt x="207568" y="-1676"/>
                    <a:pt x="227553" y="2134"/>
                  </a:cubicBezTo>
                  <a:cubicBezTo>
                    <a:pt x="247537" y="5944"/>
                    <a:pt x="266570" y="16421"/>
                    <a:pt x="277990" y="32614"/>
                  </a:cubicBezTo>
                  <a:cubicBezTo>
                    <a:pt x="297023" y="60236"/>
                    <a:pt x="289410" y="100241"/>
                    <a:pt x="265619" y="124054"/>
                  </a:cubicBezTo>
                  <a:cubicBezTo>
                    <a:pt x="241827" y="147866"/>
                    <a:pt x="206616" y="156439"/>
                    <a:pt x="173308" y="153581"/>
                  </a:cubicBezTo>
                  <a:cubicBezTo>
                    <a:pt x="140000" y="150724"/>
                    <a:pt x="108596" y="138341"/>
                    <a:pt x="78143" y="124054"/>
                  </a:cubicBezTo>
                  <a:cubicBezTo>
                    <a:pt x="65772" y="118339"/>
                    <a:pt x="54352" y="112624"/>
                    <a:pt x="41980" y="106908"/>
                  </a:cubicBezTo>
                  <a:cubicBezTo>
                    <a:pt x="32464" y="102146"/>
                    <a:pt x="13431" y="98336"/>
                    <a:pt x="5817" y="91669"/>
                  </a:cubicBezTo>
                  <a:cubicBezTo>
                    <a:pt x="-12264" y="74524"/>
                    <a:pt x="16286" y="61189"/>
                    <a:pt x="30560" y="53569"/>
                  </a:cubicBezTo>
                  <a:cubicBezTo>
                    <a:pt x="73385" y="27851"/>
                    <a:pt x="120016" y="10706"/>
                    <a:pt x="167598" y="30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24"/>
            <p:cNvSpPr/>
            <p:nvPr/>
          </p:nvSpPr>
          <p:spPr>
            <a:xfrm>
              <a:off x="2667113" y="2935355"/>
              <a:ext cx="160088" cy="266852"/>
            </a:xfrm>
            <a:custGeom>
              <a:avLst/>
              <a:gdLst/>
              <a:ahLst/>
              <a:cxnLst/>
              <a:rect l="l" t="t" r="r" b="b"/>
              <a:pathLst>
                <a:path w="160088" h="266852" extrusionOk="0">
                  <a:moveTo>
                    <a:pt x="9596" y="88832"/>
                  </a:moveTo>
                  <a:cubicBezTo>
                    <a:pt x="14354" y="69782"/>
                    <a:pt x="20064" y="50732"/>
                    <a:pt x="30532" y="34540"/>
                  </a:cubicBezTo>
                  <a:cubicBezTo>
                    <a:pt x="41000" y="18347"/>
                    <a:pt x="57179" y="5012"/>
                    <a:pt x="76212" y="1202"/>
                  </a:cubicBezTo>
                  <a:cubicBezTo>
                    <a:pt x="107616" y="-5465"/>
                    <a:pt x="140924" y="16442"/>
                    <a:pt x="153295" y="45970"/>
                  </a:cubicBezTo>
                  <a:cubicBezTo>
                    <a:pt x="165667" y="75497"/>
                    <a:pt x="159957" y="110740"/>
                    <a:pt x="145682" y="139315"/>
                  </a:cubicBezTo>
                  <a:cubicBezTo>
                    <a:pt x="131407" y="167890"/>
                    <a:pt x="108568" y="191702"/>
                    <a:pt x="84776" y="212657"/>
                  </a:cubicBezTo>
                  <a:cubicBezTo>
                    <a:pt x="75260" y="221230"/>
                    <a:pt x="65743" y="229802"/>
                    <a:pt x="56227" y="238375"/>
                  </a:cubicBezTo>
                  <a:cubicBezTo>
                    <a:pt x="48614" y="245042"/>
                    <a:pt x="38145" y="260282"/>
                    <a:pt x="28629" y="265045"/>
                  </a:cubicBezTo>
                  <a:cubicBezTo>
                    <a:pt x="6741" y="274570"/>
                    <a:pt x="5789" y="244090"/>
                    <a:pt x="3886" y="228850"/>
                  </a:cubicBezTo>
                  <a:cubicBezTo>
                    <a:pt x="-2776" y="181225"/>
                    <a:pt x="-872" y="134552"/>
                    <a:pt x="9596" y="888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 name="Google Shape;208;p24"/>
            <p:cNvGrpSpPr/>
            <p:nvPr/>
          </p:nvGrpSpPr>
          <p:grpSpPr>
            <a:xfrm>
              <a:off x="2112379" y="3071422"/>
              <a:ext cx="874213" cy="1081660"/>
              <a:chOff x="2112379" y="3071422"/>
              <a:chExt cx="874213" cy="1081660"/>
            </a:xfrm>
          </p:grpSpPr>
          <p:sp>
            <p:nvSpPr>
              <p:cNvPr id="209" name="Google Shape;209;p24"/>
              <p:cNvSpPr/>
              <p:nvPr/>
            </p:nvSpPr>
            <p:spPr>
              <a:xfrm>
                <a:off x="2112379" y="3112173"/>
                <a:ext cx="874213" cy="1040909"/>
              </a:xfrm>
              <a:custGeom>
                <a:avLst/>
                <a:gdLst/>
                <a:ahLst/>
                <a:cxnLst/>
                <a:rect l="l" t="t" r="r" b="b"/>
                <a:pathLst>
                  <a:path w="874213" h="1040909" extrusionOk="0">
                    <a:moveTo>
                      <a:pt x="0" y="1033107"/>
                    </a:moveTo>
                    <a:cubicBezTo>
                      <a:pt x="0" y="1036917"/>
                      <a:pt x="2855" y="1039774"/>
                      <a:pt x="6662" y="1040727"/>
                    </a:cubicBezTo>
                    <a:cubicBezTo>
                      <a:pt x="11420" y="1041679"/>
                      <a:pt x="17130" y="1038822"/>
                      <a:pt x="18081" y="1034059"/>
                    </a:cubicBezTo>
                    <a:cubicBezTo>
                      <a:pt x="121812" y="628294"/>
                      <a:pt x="347353" y="373977"/>
                      <a:pt x="518651" y="231102"/>
                    </a:cubicBezTo>
                    <a:cubicBezTo>
                      <a:pt x="704223" y="76797"/>
                      <a:pt x="866956" y="18694"/>
                      <a:pt x="867908" y="17742"/>
                    </a:cubicBezTo>
                    <a:cubicBezTo>
                      <a:pt x="872666" y="15837"/>
                      <a:pt x="875521" y="11074"/>
                      <a:pt x="873618" y="6312"/>
                    </a:cubicBezTo>
                    <a:cubicBezTo>
                      <a:pt x="871714" y="1549"/>
                      <a:pt x="866956" y="-1308"/>
                      <a:pt x="862198" y="597"/>
                    </a:cubicBezTo>
                    <a:cubicBezTo>
                      <a:pt x="860295" y="1549"/>
                      <a:pt x="694707" y="60604"/>
                      <a:pt x="507231" y="216814"/>
                    </a:cubicBezTo>
                    <a:cubicBezTo>
                      <a:pt x="334030" y="360642"/>
                      <a:pt x="105634" y="618769"/>
                      <a:pt x="0" y="1030249"/>
                    </a:cubicBezTo>
                    <a:cubicBezTo>
                      <a:pt x="0" y="1031202"/>
                      <a:pt x="0" y="1032154"/>
                      <a:pt x="0" y="10331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24"/>
              <p:cNvSpPr/>
              <p:nvPr/>
            </p:nvSpPr>
            <p:spPr>
              <a:xfrm>
                <a:off x="2587107" y="3349345"/>
                <a:ext cx="253468" cy="48404"/>
              </a:xfrm>
              <a:custGeom>
                <a:avLst/>
                <a:gdLst/>
                <a:ahLst/>
                <a:cxnLst/>
                <a:rect l="l" t="t" r="r" b="b"/>
                <a:pathLst>
                  <a:path w="253468" h="48404" extrusionOk="0">
                    <a:moveTo>
                      <a:pt x="147" y="12980"/>
                    </a:moveTo>
                    <a:cubicBezTo>
                      <a:pt x="147" y="12980"/>
                      <a:pt x="147" y="12980"/>
                      <a:pt x="147" y="12980"/>
                    </a:cubicBezTo>
                    <a:cubicBezTo>
                      <a:pt x="1098" y="18695"/>
                      <a:pt x="5857" y="22505"/>
                      <a:pt x="11567" y="21552"/>
                    </a:cubicBezTo>
                    <a:cubicBezTo>
                      <a:pt x="84844" y="7265"/>
                      <a:pt x="239963" y="47270"/>
                      <a:pt x="241867" y="48222"/>
                    </a:cubicBezTo>
                    <a:cubicBezTo>
                      <a:pt x="246625" y="49175"/>
                      <a:pt x="252335" y="46317"/>
                      <a:pt x="253287" y="41555"/>
                    </a:cubicBezTo>
                    <a:cubicBezTo>
                      <a:pt x="254238" y="36792"/>
                      <a:pt x="251383" y="31077"/>
                      <a:pt x="246625" y="30125"/>
                    </a:cubicBezTo>
                    <a:cubicBezTo>
                      <a:pt x="239963" y="28220"/>
                      <a:pt x="85796" y="-11785"/>
                      <a:pt x="7760" y="3455"/>
                    </a:cubicBezTo>
                    <a:cubicBezTo>
                      <a:pt x="3002" y="3455"/>
                      <a:pt x="-805" y="8217"/>
                      <a:pt x="147" y="129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24"/>
              <p:cNvSpPr/>
              <p:nvPr/>
            </p:nvSpPr>
            <p:spPr>
              <a:xfrm>
                <a:off x="2471866" y="3187420"/>
                <a:ext cx="37948" cy="290156"/>
              </a:xfrm>
              <a:custGeom>
                <a:avLst/>
                <a:gdLst/>
                <a:ahLst/>
                <a:cxnLst/>
                <a:rect l="l" t="t" r="r" b="b"/>
                <a:pathLst>
                  <a:path w="37948" h="290156" extrusionOk="0">
                    <a:moveTo>
                      <a:pt x="4045" y="281584"/>
                    </a:moveTo>
                    <a:cubicBezTo>
                      <a:pt x="4996" y="286347"/>
                      <a:pt x="8803" y="290157"/>
                      <a:pt x="14513" y="290157"/>
                    </a:cubicBezTo>
                    <a:cubicBezTo>
                      <a:pt x="19271" y="289204"/>
                      <a:pt x="23078" y="285394"/>
                      <a:pt x="23078" y="279679"/>
                    </a:cubicBezTo>
                    <a:cubicBezTo>
                      <a:pt x="23078" y="277774"/>
                      <a:pt x="6899" y="105372"/>
                      <a:pt x="37352" y="12027"/>
                    </a:cubicBezTo>
                    <a:cubicBezTo>
                      <a:pt x="39256" y="7264"/>
                      <a:pt x="36401" y="1549"/>
                      <a:pt x="31642" y="597"/>
                    </a:cubicBezTo>
                    <a:cubicBezTo>
                      <a:pt x="26884" y="-1308"/>
                      <a:pt x="21174" y="1549"/>
                      <a:pt x="20223" y="6312"/>
                    </a:cubicBezTo>
                    <a:cubicBezTo>
                      <a:pt x="-12134" y="104419"/>
                      <a:pt x="4045" y="274917"/>
                      <a:pt x="4045" y="281584"/>
                    </a:cubicBezTo>
                    <a:cubicBezTo>
                      <a:pt x="4045" y="281584"/>
                      <a:pt x="4045" y="281584"/>
                      <a:pt x="4045" y="2815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24"/>
              <p:cNvSpPr/>
              <p:nvPr/>
            </p:nvSpPr>
            <p:spPr>
              <a:xfrm>
                <a:off x="2302347" y="3383097"/>
                <a:ext cx="37623" cy="289889"/>
              </a:xfrm>
              <a:custGeom>
                <a:avLst/>
                <a:gdLst/>
                <a:ahLst/>
                <a:cxnLst/>
                <a:rect l="l" t="t" r="r" b="b"/>
                <a:pathLst>
                  <a:path w="37623" h="289889" extrusionOk="0">
                    <a:moveTo>
                      <a:pt x="5120" y="177347"/>
                    </a:moveTo>
                    <a:cubicBezTo>
                      <a:pt x="10830" y="233545"/>
                      <a:pt x="19395" y="278312"/>
                      <a:pt x="19395" y="282122"/>
                    </a:cubicBezTo>
                    <a:cubicBezTo>
                      <a:pt x="20347" y="286885"/>
                      <a:pt x="25105" y="290695"/>
                      <a:pt x="29863" y="289743"/>
                    </a:cubicBezTo>
                    <a:cubicBezTo>
                      <a:pt x="34622" y="288790"/>
                      <a:pt x="38428" y="284028"/>
                      <a:pt x="37477" y="279265"/>
                    </a:cubicBezTo>
                    <a:cubicBezTo>
                      <a:pt x="37477" y="277360"/>
                      <a:pt x="5120" y="107815"/>
                      <a:pt x="25105" y="11612"/>
                    </a:cubicBezTo>
                    <a:cubicBezTo>
                      <a:pt x="26057" y="6850"/>
                      <a:pt x="23202" y="2087"/>
                      <a:pt x="18443" y="182"/>
                    </a:cubicBezTo>
                    <a:cubicBezTo>
                      <a:pt x="13685" y="-770"/>
                      <a:pt x="8927" y="2087"/>
                      <a:pt x="7024" y="6850"/>
                    </a:cubicBezTo>
                    <a:cubicBezTo>
                      <a:pt x="-3445" y="56380"/>
                      <a:pt x="-590" y="122103"/>
                      <a:pt x="5120" y="1773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24"/>
              <p:cNvSpPr/>
              <p:nvPr/>
            </p:nvSpPr>
            <p:spPr>
              <a:xfrm>
                <a:off x="2380507" y="3545314"/>
                <a:ext cx="289686" cy="52055"/>
              </a:xfrm>
              <a:custGeom>
                <a:avLst/>
                <a:gdLst/>
                <a:ahLst/>
                <a:cxnLst/>
                <a:rect l="l" t="t" r="r" b="b"/>
                <a:pathLst>
                  <a:path w="289686" h="52055" extrusionOk="0">
                    <a:moveTo>
                      <a:pt x="238" y="43706"/>
                    </a:moveTo>
                    <a:cubicBezTo>
                      <a:pt x="238" y="44658"/>
                      <a:pt x="238" y="45611"/>
                      <a:pt x="1190" y="46563"/>
                    </a:cubicBezTo>
                    <a:cubicBezTo>
                      <a:pt x="3093" y="51326"/>
                      <a:pt x="8803" y="53231"/>
                      <a:pt x="13561" y="51326"/>
                    </a:cubicBezTo>
                    <a:cubicBezTo>
                      <a:pt x="111581" y="4653"/>
                      <a:pt x="277169" y="21798"/>
                      <a:pt x="279072" y="22751"/>
                    </a:cubicBezTo>
                    <a:cubicBezTo>
                      <a:pt x="283831" y="23703"/>
                      <a:pt x="288589" y="19893"/>
                      <a:pt x="289541" y="14178"/>
                    </a:cubicBezTo>
                    <a:cubicBezTo>
                      <a:pt x="290492" y="9416"/>
                      <a:pt x="286686" y="4653"/>
                      <a:pt x="280976" y="3701"/>
                    </a:cubicBezTo>
                    <a:cubicBezTo>
                      <a:pt x="274314" y="2748"/>
                      <a:pt x="108726" y="-14397"/>
                      <a:pt x="5948" y="34181"/>
                    </a:cubicBezTo>
                    <a:cubicBezTo>
                      <a:pt x="1190" y="36086"/>
                      <a:pt x="-714" y="39896"/>
                      <a:pt x="238" y="437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24"/>
              <p:cNvSpPr/>
              <p:nvPr/>
            </p:nvSpPr>
            <p:spPr>
              <a:xfrm>
                <a:off x="2656481" y="3071422"/>
                <a:ext cx="82475" cy="238515"/>
              </a:xfrm>
              <a:custGeom>
                <a:avLst/>
                <a:gdLst/>
                <a:ahLst/>
                <a:cxnLst/>
                <a:rect l="l" t="t" r="r" b="b"/>
                <a:pathLst>
                  <a:path w="82475" h="238515" extrusionOk="0">
                    <a:moveTo>
                      <a:pt x="243" y="229943"/>
                    </a:moveTo>
                    <a:cubicBezTo>
                      <a:pt x="1195" y="234705"/>
                      <a:pt x="5001" y="238515"/>
                      <a:pt x="9760" y="238515"/>
                    </a:cubicBezTo>
                    <a:cubicBezTo>
                      <a:pt x="14518" y="238515"/>
                      <a:pt x="19276" y="233753"/>
                      <a:pt x="18325" y="228990"/>
                    </a:cubicBezTo>
                    <a:cubicBezTo>
                      <a:pt x="13566" y="138503"/>
                      <a:pt x="80182" y="15630"/>
                      <a:pt x="81134" y="13725"/>
                    </a:cubicBezTo>
                    <a:cubicBezTo>
                      <a:pt x="83989" y="8962"/>
                      <a:pt x="82085" y="3248"/>
                      <a:pt x="77327" y="1343"/>
                    </a:cubicBezTo>
                    <a:cubicBezTo>
                      <a:pt x="72569" y="-1515"/>
                      <a:pt x="66859" y="390"/>
                      <a:pt x="64956" y="5153"/>
                    </a:cubicBezTo>
                    <a:cubicBezTo>
                      <a:pt x="62101" y="9915"/>
                      <a:pt x="-4515" y="133740"/>
                      <a:pt x="243" y="229943"/>
                    </a:cubicBezTo>
                    <a:cubicBezTo>
                      <a:pt x="243" y="229943"/>
                      <a:pt x="243" y="229943"/>
                      <a:pt x="243" y="22994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5" name="Google Shape;215;p24"/>
          <p:cNvSpPr/>
          <p:nvPr/>
        </p:nvSpPr>
        <p:spPr>
          <a:xfrm rot="-852406" flipH="1">
            <a:off x="8776351" y="1691181"/>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8" name="Google Shape;218;p25"/>
          <p:cNvGrpSpPr/>
          <p:nvPr/>
        </p:nvGrpSpPr>
        <p:grpSpPr>
          <a:xfrm>
            <a:off x="-94871" y="837984"/>
            <a:ext cx="506418" cy="792788"/>
            <a:chOff x="3222904" y="2813684"/>
            <a:chExt cx="506418" cy="792788"/>
          </a:xfrm>
        </p:grpSpPr>
        <p:sp>
          <p:nvSpPr>
            <p:cNvPr id="219" name="Google Shape;219;p25"/>
            <p:cNvSpPr/>
            <p:nvPr/>
          </p:nvSpPr>
          <p:spPr>
            <a:xfrm>
              <a:off x="3242943" y="3025191"/>
              <a:ext cx="486379" cy="546683"/>
            </a:xfrm>
            <a:custGeom>
              <a:avLst/>
              <a:gdLst/>
              <a:ahLst/>
              <a:cxnLst/>
              <a:rect l="l" t="t" r="r" b="b"/>
              <a:pathLst>
                <a:path w="486379"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66463" y="444766"/>
                    <a:pt x="297868" y="427621"/>
                    <a:pt x="332127" y="418096"/>
                  </a:cubicBezTo>
                  <a:cubicBezTo>
                    <a:pt x="375903" y="405714"/>
                    <a:pt x="416824" y="379044"/>
                    <a:pt x="445374" y="339991"/>
                  </a:cubicBezTo>
                  <a:cubicBezTo>
                    <a:pt x="514845" y="246646"/>
                    <a:pt x="493908" y="108534"/>
                    <a:pt x="398743" y="39954"/>
                  </a:cubicBezTo>
                  <a:cubicBezTo>
                    <a:pt x="392081" y="35191"/>
                    <a:pt x="384468" y="30429"/>
                    <a:pt x="377806" y="26619"/>
                  </a:cubicBezTo>
                  <a:cubicBezTo>
                    <a:pt x="283593" y="-25769"/>
                    <a:pt x="162733" y="901"/>
                    <a:pt x="99924" y="913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5"/>
            <p:cNvSpPr/>
            <p:nvPr/>
          </p:nvSpPr>
          <p:spPr>
            <a:xfrm>
              <a:off x="3242943" y="3025191"/>
              <a:ext cx="376854" cy="546683"/>
            </a:xfrm>
            <a:custGeom>
              <a:avLst/>
              <a:gdLst/>
              <a:ahLst/>
              <a:cxnLst/>
              <a:rect l="l" t="t" r="r" b="b"/>
              <a:pathLst>
                <a:path w="376854"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14122" y="449529"/>
                    <a:pt x="190331" y="431431"/>
                    <a:pt x="170346" y="408571"/>
                  </a:cubicBezTo>
                  <a:cubicBezTo>
                    <a:pt x="139893" y="373329"/>
                    <a:pt x="118005" y="327609"/>
                    <a:pt x="123715" y="281889"/>
                  </a:cubicBezTo>
                  <a:cubicBezTo>
                    <a:pt x="128473" y="241884"/>
                    <a:pt x="151313" y="207594"/>
                    <a:pt x="177008" y="177114"/>
                  </a:cubicBezTo>
                  <a:cubicBezTo>
                    <a:pt x="217929" y="128536"/>
                    <a:pt x="267415" y="87579"/>
                    <a:pt x="321659" y="55194"/>
                  </a:cubicBezTo>
                  <a:cubicBezTo>
                    <a:pt x="334030" y="47574"/>
                    <a:pt x="360677" y="39001"/>
                    <a:pt x="376855" y="26619"/>
                  </a:cubicBezTo>
                  <a:cubicBezTo>
                    <a:pt x="283593" y="-25769"/>
                    <a:pt x="162733" y="901"/>
                    <a:pt x="99924" y="91389"/>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25"/>
            <p:cNvSpPr/>
            <p:nvPr/>
          </p:nvSpPr>
          <p:spPr>
            <a:xfrm>
              <a:off x="3594017" y="3127954"/>
              <a:ext cx="109525" cy="197555"/>
            </a:xfrm>
            <a:custGeom>
              <a:avLst/>
              <a:gdLst/>
              <a:ahLst/>
              <a:cxnLst/>
              <a:rect l="l" t="t" r="r" b="b"/>
              <a:pathLst>
                <a:path w="109525" h="197555" extrusionOk="0">
                  <a:moveTo>
                    <a:pt x="109526" y="105783"/>
                  </a:moveTo>
                  <a:cubicBezTo>
                    <a:pt x="109526" y="76256"/>
                    <a:pt x="99058" y="45776"/>
                    <a:pt x="80025" y="22916"/>
                  </a:cubicBezTo>
                  <a:cubicBezTo>
                    <a:pt x="69557" y="10533"/>
                    <a:pt x="55282" y="-897"/>
                    <a:pt x="40055" y="56"/>
                  </a:cubicBezTo>
                  <a:cubicBezTo>
                    <a:pt x="26732" y="1008"/>
                    <a:pt x="15312" y="11486"/>
                    <a:pt x="9602" y="22916"/>
                  </a:cubicBezTo>
                  <a:cubicBezTo>
                    <a:pt x="3892" y="35298"/>
                    <a:pt x="1989" y="48633"/>
                    <a:pt x="1037" y="61968"/>
                  </a:cubicBezTo>
                  <a:cubicBezTo>
                    <a:pt x="-866" y="83876"/>
                    <a:pt x="86" y="105783"/>
                    <a:pt x="1989" y="126738"/>
                  </a:cubicBezTo>
                  <a:cubicBezTo>
                    <a:pt x="3892" y="146741"/>
                    <a:pt x="8651" y="168648"/>
                    <a:pt x="21974" y="183888"/>
                  </a:cubicBezTo>
                  <a:cubicBezTo>
                    <a:pt x="37200" y="200081"/>
                    <a:pt x="65750" y="202938"/>
                    <a:pt x="81928" y="186746"/>
                  </a:cubicBezTo>
                  <a:cubicBezTo>
                    <a:pt x="100961" y="167696"/>
                    <a:pt x="109526" y="132453"/>
                    <a:pt x="109526" y="1057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25"/>
            <p:cNvSpPr/>
            <p:nvPr/>
          </p:nvSpPr>
          <p:spPr>
            <a:xfrm>
              <a:off x="3315268" y="3223736"/>
              <a:ext cx="220359" cy="254793"/>
            </a:xfrm>
            <a:custGeom>
              <a:avLst/>
              <a:gdLst/>
              <a:ahLst/>
              <a:cxnLst/>
              <a:rect l="l" t="t" r="r" b="b"/>
              <a:pathLst>
                <a:path w="220359" h="254793" extrusionOk="0">
                  <a:moveTo>
                    <a:pt x="0" y="205264"/>
                  </a:moveTo>
                  <a:cubicBezTo>
                    <a:pt x="45679" y="165259"/>
                    <a:pt x="77084" y="126206"/>
                    <a:pt x="92310" y="93821"/>
                  </a:cubicBezTo>
                  <a:cubicBezTo>
                    <a:pt x="67567" y="67151"/>
                    <a:pt x="60906" y="41434"/>
                    <a:pt x="63761" y="23336"/>
                  </a:cubicBezTo>
                  <a:cubicBezTo>
                    <a:pt x="65664" y="10954"/>
                    <a:pt x="72326" y="2381"/>
                    <a:pt x="81842" y="476"/>
                  </a:cubicBezTo>
                  <a:cubicBezTo>
                    <a:pt x="86600" y="-476"/>
                    <a:pt x="98020" y="-1429"/>
                    <a:pt x="108488" y="12859"/>
                  </a:cubicBezTo>
                  <a:cubicBezTo>
                    <a:pt x="123715" y="32861"/>
                    <a:pt x="124667" y="58579"/>
                    <a:pt x="113247" y="89059"/>
                  </a:cubicBezTo>
                  <a:cubicBezTo>
                    <a:pt x="119908" y="94774"/>
                    <a:pt x="127521" y="100489"/>
                    <a:pt x="136086" y="106204"/>
                  </a:cubicBezTo>
                  <a:cubicBezTo>
                    <a:pt x="142748" y="110966"/>
                    <a:pt x="149410" y="114776"/>
                    <a:pt x="155119" y="117634"/>
                  </a:cubicBezTo>
                  <a:cubicBezTo>
                    <a:pt x="170346" y="102394"/>
                    <a:pt x="184621" y="91916"/>
                    <a:pt x="194137" y="90964"/>
                  </a:cubicBezTo>
                  <a:cubicBezTo>
                    <a:pt x="198895" y="90964"/>
                    <a:pt x="203654" y="91916"/>
                    <a:pt x="207460" y="95726"/>
                  </a:cubicBezTo>
                  <a:cubicBezTo>
                    <a:pt x="220784" y="110014"/>
                    <a:pt x="224590" y="129064"/>
                    <a:pt x="215074" y="140494"/>
                  </a:cubicBezTo>
                  <a:cubicBezTo>
                    <a:pt x="207460" y="149066"/>
                    <a:pt x="192234" y="154781"/>
                    <a:pt x="158926" y="139541"/>
                  </a:cubicBezTo>
                  <a:cubicBezTo>
                    <a:pt x="133231" y="168116"/>
                    <a:pt x="98020" y="212884"/>
                    <a:pt x="68519" y="254794"/>
                  </a:cubicBezTo>
                  <a:lnTo>
                    <a:pt x="53293" y="244316"/>
                  </a:lnTo>
                  <a:cubicBezTo>
                    <a:pt x="68519" y="222409"/>
                    <a:pt x="106585" y="168116"/>
                    <a:pt x="141796" y="130016"/>
                  </a:cubicBezTo>
                  <a:cubicBezTo>
                    <a:pt x="137038" y="127159"/>
                    <a:pt x="131328" y="123349"/>
                    <a:pt x="125618" y="120491"/>
                  </a:cubicBezTo>
                  <a:cubicBezTo>
                    <a:pt x="118005" y="115729"/>
                    <a:pt x="111343" y="110014"/>
                    <a:pt x="104682" y="105251"/>
                  </a:cubicBezTo>
                  <a:cubicBezTo>
                    <a:pt x="87552" y="139541"/>
                    <a:pt x="55196" y="177641"/>
                    <a:pt x="10468" y="217646"/>
                  </a:cubicBezTo>
                  <a:lnTo>
                    <a:pt x="0" y="205264"/>
                  </a:lnTo>
                  <a:close/>
                  <a:moveTo>
                    <a:pt x="174153" y="126206"/>
                  </a:moveTo>
                  <a:cubicBezTo>
                    <a:pt x="192234" y="133826"/>
                    <a:pt x="200799" y="131921"/>
                    <a:pt x="202702" y="129064"/>
                  </a:cubicBezTo>
                  <a:cubicBezTo>
                    <a:pt x="204605" y="126206"/>
                    <a:pt x="203654" y="116681"/>
                    <a:pt x="196992" y="109061"/>
                  </a:cubicBezTo>
                  <a:cubicBezTo>
                    <a:pt x="193186" y="110014"/>
                    <a:pt x="184621" y="116681"/>
                    <a:pt x="174153" y="126206"/>
                  </a:cubicBezTo>
                  <a:close/>
                  <a:moveTo>
                    <a:pt x="86600" y="18574"/>
                  </a:moveTo>
                  <a:cubicBezTo>
                    <a:pt x="85649" y="18574"/>
                    <a:pt x="82794" y="21431"/>
                    <a:pt x="81842" y="27146"/>
                  </a:cubicBezTo>
                  <a:cubicBezTo>
                    <a:pt x="79939" y="36671"/>
                    <a:pt x="83745" y="54769"/>
                    <a:pt x="99924" y="74771"/>
                  </a:cubicBezTo>
                  <a:cubicBezTo>
                    <a:pt x="105634" y="54769"/>
                    <a:pt x="103730" y="37624"/>
                    <a:pt x="94214" y="25241"/>
                  </a:cubicBezTo>
                  <a:cubicBezTo>
                    <a:pt x="92310" y="23336"/>
                    <a:pt x="91359" y="21431"/>
                    <a:pt x="89455" y="20479"/>
                  </a:cubicBezTo>
                  <a:cubicBezTo>
                    <a:pt x="88504" y="18574"/>
                    <a:pt x="87552" y="18574"/>
                    <a:pt x="86600" y="18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25"/>
            <p:cNvSpPr/>
            <p:nvPr/>
          </p:nvSpPr>
          <p:spPr>
            <a:xfrm>
              <a:off x="3222904" y="3389947"/>
              <a:ext cx="231305" cy="216525"/>
            </a:xfrm>
            <a:custGeom>
              <a:avLst/>
              <a:gdLst/>
              <a:ahLst/>
              <a:cxnLst/>
              <a:rect l="l" t="t" r="r" b="b"/>
              <a:pathLst>
                <a:path w="231305" h="216525" extrusionOk="0">
                  <a:moveTo>
                    <a:pt x="1957" y="80963"/>
                  </a:moveTo>
                  <a:cubicBezTo>
                    <a:pt x="-18979" y="144780"/>
                    <a:pt x="134237" y="237172"/>
                    <a:pt x="166593" y="212408"/>
                  </a:cubicBezTo>
                  <a:cubicBezTo>
                    <a:pt x="169448" y="209550"/>
                    <a:pt x="173255" y="206693"/>
                    <a:pt x="177061" y="202883"/>
                  </a:cubicBezTo>
                  <a:cubicBezTo>
                    <a:pt x="178013" y="200978"/>
                    <a:pt x="179916" y="200025"/>
                    <a:pt x="180868" y="198120"/>
                  </a:cubicBezTo>
                  <a:cubicBezTo>
                    <a:pt x="204659" y="170497"/>
                    <a:pt x="231306" y="125730"/>
                    <a:pt x="231306" y="125730"/>
                  </a:cubicBezTo>
                  <a:lnTo>
                    <a:pt x="126624" y="48578"/>
                  </a:lnTo>
                  <a:lnTo>
                    <a:pt x="87606" y="20003"/>
                  </a:lnTo>
                  <a:lnTo>
                    <a:pt x="60008" y="0"/>
                  </a:lnTo>
                  <a:cubicBezTo>
                    <a:pt x="59056" y="0"/>
                    <a:pt x="9570" y="58103"/>
                    <a:pt x="1957" y="8096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25"/>
            <p:cNvSpPr/>
            <p:nvPr/>
          </p:nvSpPr>
          <p:spPr>
            <a:xfrm>
              <a:off x="3271819" y="3428374"/>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2056"/>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25"/>
            <p:cNvSpPr/>
            <p:nvPr/>
          </p:nvSpPr>
          <p:spPr>
            <a:xfrm>
              <a:off x="3247076" y="3464569"/>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1103"/>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25"/>
            <p:cNvSpPr/>
            <p:nvPr/>
          </p:nvSpPr>
          <p:spPr>
            <a:xfrm>
              <a:off x="3222904" y="3389947"/>
              <a:ext cx="177061" cy="216525"/>
            </a:xfrm>
            <a:custGeom>
              <a:avLst/>
              <a:gdLst/>
              <a:ahLst/>
              <a:cxnLst/>
              <a:rect l="l" t="t" r="r" b="b"/>
              <a:pathLst>
                <a:path w="177061" h="216525" extrusionOk="0">
                  <a:moveTo>
                    <a:pt x="1957" y="80963"/>
                  </a:moveTo>
                  <a:cubicBezTo>
                    <a:pt x="-18979" y="144780"/>
                    <a:pt x="134237" y="237172"/>
                    <a:pt x="166593" y="212408"/>
                  </a:cubicBezTo>
                  <a:cubicBezTo>
                    <a:pt x="169448" y="209550"/>
                    <a:pt x="173255" y="206693"/>
                    <a:pt x="177061" y="202883"/>
                  </a:cubicBezTo>
                  <a:cubicBezTo>
                    <a:pt x="157077" y="194310"/>
                    <a:pt x="138995" y="182880"/>
                    <a:pt x="121866" y="169545"/>
                  </a:cubicBezTo>
                  <a:cubicBezTo>
                    <a:pt x="97123" y="149543"/>
                    <a:pt x="74283" y="123825"/>
                    <a:pt x="67621" y="92393"/>
                  </a:cubicBezTo>
                  <a:cubicBezTo>
                    <a:pt x="62863" y="68580"/>
                    <a:pt x="68573" y="40005"/>
                    <a:pt x="85703" y="21908"/>
                  </a:cubicBezTo>
                  <a:cubicBezTo>
                    <a:pt x="85703" y="20955"/>
                    <a:pt x="86654" y="20955"/>
                    <a:pt x="87606" y="20003"/>
                  </a:cubicBezTo>
                  <a:lnTo>
                    <a:pt x="60008" y="0"/>
                  </a:lnTo>
                  <a:cubicBezTo>
                    <a:pt x="59056" y="0"/>
                    <a:pt x="9570" y="58103"/>
                    <a:pt x="1957" y="80963"/>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25"/>
            <p:cNvSpPr/>
            <p:nvPr/>
          </p:nvSpPr>
          <p:spPr>
            <a:xfrm>
              <a:off x="3349528" y="3438525"/>
              <a:ext cx="105633" cy="150494"/>
            </a:xfrm>
            <a:custGeom>
              <a:avLst/>
              <a:gdLst/>
              <a:ahLst/>
              <a:cxnLst/>
              <a:rect l="l" t="t" r="r" b="b"/>
              <a:pathLst>
                <a:path w="105633" h="150494" extrusionOk="0">
                  <a:moveTo>
                    <a:pt x="0" y="0"/>
                  </a:moveTo>
                  <a:cubicBezTo>
                    <a:pt x="5710" y="4763"/>
                    <a:pt x="12371" y="9525"/>
                    <a:pt x="18081" y="15240"/>
                  </a:cubicBezTo>
                  <a:cubicBezTo>
                    <a:pt x="35211" y="30480"/>
                    <a:pt x="51389" y="46672"/>
                    <a:pt x="66616" y="63818"/>
                  </a:cubicBezTo>
                  <a:cubicBezTo>
                    <a:pt x="73277" y="70485"/>
                    <a:pt x="78987" y="78105"/>
                    <a:pt x="79939" y="86678"/>
                  </a:cubicBezTo>
                  <a:cubicBezTo>
                    <a:pt x="80891" y="95250"/>
                    <a:pt x="77084" y="102870"/>
                    <a:pt x="72326" y="110490"/>
                  </a:cubicBezTo>
                  <a:cubicBezTo>
                    <a:pt x="67567" y="118110"/>
                    <a:pt x="61857" y="123825"/>
                    <a:pt x="58051" y="131445"/>
                  </a:cubicBezTo>
                  <a:cubicBezTo>
                    <a:pt x="55196" y="137160"/>
                    <a:pt x="54244" y="143828"/>
                    <a:pt x="55196" y="150495"/>
                  </a:cubicBezTo>
                  <a:cubicBezTo>
                    <a:pt x="78987" y="122872"/>
                    <a:pt x="105634" y="78105"/>
                    <a:pt x="105634" y="78105"/>
                  </a:cubicBezTo>
                  <a:lnTo>
                    <a:pt x="0" y="0"/>
                  </a:ln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25"/>
            <p:cNvSpPr/>
            <p:nvPr/>
          </p:nvSpPr>
          <p:spPr>
            <a:xfrm>
              <a:off x="3583596" y="3196347"/>
              <a:ext cx="100199" cy="218512"/>
            </a:xfrm>
            <a:custGeom>
              <a:avLst/>
              <a:gdLst/>
              <a:ahLst/>
              <a:cxnLst/>
              <a:rect l="l" t="t" r="r" b="b"/>
              <a:pathLst>
                <a:path w="100199" h="218512" extrusionOk="0">
                  <a:moveTo>
                    <a:pt x="2894" y="217413"/>
                  </a:moveTo>
                  <a:cubicBezTo>
                    <a:pt x="4797" y="218365"/>
                    <a:pt x="7652" y="219318"/>
                    <a:pt x="9555" y="217413"/>
                  </a:cubicBezTo>
                  <a:cubicBezTo>
                    <a:pt x="75219" y="171693"/>
                    <a:pt x="111382" y="84063"/>
                    <a:pt x="97107" y="5005"/>
                  </a:cubicBezTo>
                  <a:cubicBezTo>
                    <a:pt x="96156" y="1195"/>
                    <a:pt x="93301" y="-710"/>
                    <a:pt x="90446" y="243"/>
                  </a:cubicBezTo>
                  <a:cubicBezTo>
                    <a:pt x="86639" y="1195"/>
                    <a:pt x="84736" y="4053"/>
                    <a:pt x="85687" y="6910"/>
                  </a:cubicBezTo>
                  <a:cubicBezTo>
                    <a:pt x="99011" y="81205"/>
                    <a:pt x="64751" y="164073"/>
                    <a:pt x="2894" y="206935"/>
                  </a:cubicBezTo>
                  <a:cubicBezTo>
                    <a:pt x="39" y="208840"/>
                    <a:pt x="-913" y="212650"/>
                    <a:pt x="990" y="215508"/>
                  </a:cubicBezTo>
                  <a:cubicBezTo>
                    <a:pt x="1942" y="216460"/>
                    <a:pt x="2894" y="216460"/>
                    <a:pt x="2894" y="2174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25"/>
            <p:cNvSpPr/>
            <p:nvPr/>
          </p:nvSpPr>
          <p:spPr>
            <a:xfrm>
              <a:off x="3614563" y="3085249"/>
              <a:ext cx="62147" cy="81008"/>
            </a:xfrm>
            <a:custGeom>
              <a:avLst/>
              <a:gdLst/>
              <a:ahLst/>
              <a:cxnLst/>
              <a:rect l="l" t="t" r="r" b="b"/>
              <a:pathLst>
                <a:path w="62147" h="81008" extrusionOk="0">
                  <a:moveTo>
                    <a:pt x="51865" y="79908"/>
                  </a:moveTo>
                  <a:cubicBezTo>
                    <a:pt x="53768" y="80861"/>
                    <a:pt x="55672" y="81813"/>
                    <a:pt x="58527" y="79908"/>
                  </a:cubicBezTo>
                  <a:cubicBezTo>
                    <a:pt x="61382" y="78004"/>
                    <a:pt x="63285" y="75146"/>
                    <a:pt x="61382" y="71336"/>
                  </a:cubicBezTo>
                  <a:cubicBezTo>
                    <a:pt x="49010" y="45618"/>
                    <a:pt x="31880" y="21806"/>
                    <a:pt x="9992" y="1804"/>
                  </a:cubicBezTo>
                  <a:cubicBezTo>
                    <a:pt x="7137" y="-1054"/>
                    <a:pt x="3331" y="-102"/>
                    <a:pt x="1428" y="1804"/>
                  </a:cubicBezTo>
                  <a:cubicBezTo>
                    <a:pt x="-476" y="4661"/>
                    <a:pt x="-476" y="8471"/>
                    <a:pt x="1428" y="10376"/>
                  </a:cubicBezTo>
                  <a:cubicBezTo>
                    <a:pt x="21412" y="29426"/>
                    <a:pt x="37590" y="51333"/>
                    <a:pt x="49962" y="76098"/>
                  </a:cubicBezTo>
                  <a:cubicBezTo>
                    <a:pt x="49962" y="78956"/>
                    <a:pt x="50913" y="78956"/>
                    <a:pt x="51865" y="799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25"/>
            <p:cNvSpPr/>
            <p:nvPr/>
          </p:nvSpPr>
          <p:spPr>
            <a:xfrm>
              <a:off x="3385691" y="2813684"/>
              <a:ext cx="59954" cy="152400"/>
            </a:xfrm>
            <a:custGeom>
              <a:avLst/>
              <a:gdLst/>
              <a:ahLst/>
              <a:cxnLst/>
              <a:rect l="l" t="t" r="r" b="b"/>
              <a:pathLst>
                <a:path w="59954" h="152400" extrusionOk="0">
                  <a:moveTo>
                    <a:pt x="59954" y="152400"/>
                  </a:moveTo>
                  <a:lnTo>
                    <a:pt x="59954" y="0"/>
                  </a:lnTo>
                  <a:lnTo>
                    <a:pt x="0" y="11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5"/>
            <p:cNvSpPr/>
            <p:nvPr/>
          </p:nvSpPr>
          <p:spPr>
            <a:xfrm>
              <a:off x="3250556" y="2928937"/>
              <a:ext cx="163684" cy="87629"/>
            </a:xfrm>
            <a:custGeom>
              <a:avLst/>
              <a:gdLst/>
              <a:ahLst/>
              <a:cxnLst/>
              <a:rect l="l" t="t" r="r" b="b"/>
              <a:pathLst>
                <a:path w="163684" h="87629" extrusionOk="0">
                  <a:moveTo>
                    <a:pt x="163684" y="87630"/>
                  </a:moveTo>
                  <a:lnTo>
                    <a:pt x="36163" y="0"/>
                  </a:lnTo>
                  <a:lnTo>
                    <a:pt x="0" y="771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25"/>
            <p:cNvSpPr/>
            <p:nvPr/>
          </p:nvSpPr>
          <p:spPr>
            <a:xfrm>
              <a:off x="3508454" y="2854642"/>
              <a:ext cx="73277" cy="118110"/>
            </a:xfrm>
            <a:custGeom>
              <a:avLst/>
              <a:gdLst/>
              <a:ahLst/>
              <a:cxnLst/>
              <a:rect l="l" t="t" r="r" b="b"/>
              <a:pathLst>
                <a:path w="73277" h="118110" extrusionOk="0">
                  <a:moveTo>
                    <a:pt x="11420" y="118110"/>
                  </a:moveTo>
                  <a:lnTo>
                    <a:pt x="0" y="0"/>
                  </a:lnTo>
                  <a:lnTo>
                    <a:pt x="73277" y="352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 name="Google Shape;233;p25"/>
          <p:cNvGrpSpPr/>
          <p:nvPr/>
        </p:nvGrpSpPr>
        <p:grpSpPr>
          <a:xfrm flipH="1">
            <a:off x="-257888" y="4664052"/>
            <a:ext cx="3727992" cy="707010"/>
            <a:chOff x="6677887" y="5275326"/>
            <a:chExt cx="2426962" cy="460271"/>
          </a:xfrm>
        </p:grpSpPr>
        <p:sp>
          <p:nvSpPr>
            <p:cNvPr id="234" name="Google Shape;234;p25"/>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25"/>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25"/>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7" name="Google Shape;237;p25"/>
          <p:cNvGrpSpPr/>
          <p:nvPr/>
        </p:nvGrpSpPr>
        <p:grpSpPr>
          <a:xfrm rot="960044" flipH="1">
            <a:off x="8403862" y="3984849"/>
            <a:ext cx="858077" cy="1161299"/>
            <a:chOff x="5876819" y="4980218"/>
            <a:chExt cx="558641" cy="756050"/>
          </a:xfrm>
        </p:grpSpPr>
        <p:sp>
          <p:nvSpPr>
            <p:cNvPr id="238" name="Google Shape;238;p25"/>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 name="Google Shape;239;p25"/>
            <p:cNvGrpSpPr/>
            <p:nvPr/>
          </p:nvGrpSpPr>
          <p:grpSpPr>
            <a:xfrm>
              <a:off x="6101895" y="4980218"/>
              <a:ext cx="333565" cy="243292"/>
              <a:chOff x="6101895" y="4980218"/>
              <a:chExt cx="333565" cy="243292"/>
            </a:xfrm>
          </p:grpSpPr>
          <p:sp>
            <p:nvSpPr>
              <p:cNvPr id="240" name="Google Shape;240;p25"/>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25"/>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5"/>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243"/>
        <p:cNvGrpSpPr/>
        <p:nvPr/>
      </p:nvGrpSpPr>
      <p:grpSpPr>
        <a:xfrm>
          <a:off x="0" y="0"/>
          <a:ext cx="0" cy="0"/>
          <a:chOff x="0" y="0"/>
          <a:chExt cx="0" cy="0"/>
        </a:xfrm>
      </p:grpSpPr>
      <p:sp>
        <p:nvSpPr>
          <p:cNvPr id="244" name="Google Shape;24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5" name="Google Shape;245;p26"/>
          <p:cNvGrpSpPr/>
          <p:nvPr/>
        </p:nvGrpSpPr>
        <p:grpSpPr>
          <a:xfrm flipH="1">
            <a:off x="8728404" y="3173829"/>
            <a:ext cx="606203" cy="446722"/>
            <a:chOff x="2751890" y="1983104"/>
            <a:chExt cx="606203" cy="446722"/>
          </a:xfrm>
        </p:grpSpPr>
        <p:sp>
          <p:nvSpPr>
            <p:cNvPr id="246" name="Google Shape;246;p26"/>
            <p:cNvSpPr/>
            <p:nvPr/>
          </p:nvSpPr>
          <p:spPr>
            <a:xfrm>
              <a:off x="2880363" y="2276475"/>
              <a:ext cx="78035" cy="65722"/>
            </a:xfrm>
            <a:custGeom>
              <a:avLst/>
              <a:gdLst/>
              <a:ahLst/>
              <a:cxnLst/>
              <a:rect l="l" t="t" r="r" b="b"/>
              <a:pathLst>
                <a:path w="78035" h="65722" extrusionOk="0">
                  <a:moveTo>
                    <a:pt x="78036" y="20955"/>
                  </a:moveTo>
                  <a:lnTo>
                    <a:pt x="0" y="65722"/>
                  </a:lnTo>
                  <a:lnTo>
                    <a:pt x="5424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26"/>
            <p:cNvSpPr/>
            <p:nvPr/>
          </p:nvSpPr>
          <p:spPr>
            <a:xfrm>
              <a:off x="2751890" y="1983104"/>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6"/>
            <p:cNvSpPr/>
            <p:nvPr/>
          </p:nvSpPr>
          <p:spPr>
            <a:xfrm>
              <a:off x="2875605" y="2026920"/>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9" name="Google Shape;249;p26"/>
          <p:cNvGrpSpPr/>
          <p:nvPr/>
        </p:nvGrpSpPr>
        <p:grpSpPr>
          <a:xfrm rot="920976" flipH="1">
            <a:off x="8412473" y="4159962"/>
            <a:ext cx="996045" cy="1217691"/>
            <a:chOff x="2112379" y="2935355"/>
            <a:chExt cx="996075" cy="1217727"/>
          </a:xfrm>
        </p:grpSpPr>
        <p:sp>
          <p:nvSpPr>
            <p:cNvPr id="250" name="Google Shape;250;p26"/>
            <p:cNvSpPr/>
            <p:nvPr/>
          </p:nvSpPr>
          <p:spPr>
            <a:xfrm>
              <a:off x="2811782" y="3042813"/>
              <a:ext cx="296672" cy="209068"/>
            </a:xfrm>
            <a:custGeom>
              <a:avLst/>
              <a:gdLst/>
              <a:ahLst/>
              <a:cxnLst/>
              <a:rect l="l" t="t" r="r" b="b"/>
              <a:pathLst>
                <a:path w="296672" h="209068" extrusionOk="0">
                  <a:moveTo>
                    <a:pt x="124729" y="209021"/>
                  </a:moveTo>
                  <a:cubicBezTo>
                    <a:pt x="170408" y="208069"/>
                    <a:pt x="215136" y="191877"/>
                    <a:pt x="250347" y="162349"/>
                  </a:cubicBezTo>
                  <a:cubicBezTo>
                    <a:pt x="268429" y="147109"/>
                    <a:pt x="284607" y="128059"/>
                    <a:pt x="292220" y="105199"/>
                  </a:cubicBezTo>
                  <a:cubicBezTo>
                    <a:pt x="299833" y="82339"/>
                    <a:pt x="297930" y="55669"/>
                    <a:pt x="284607" y="36619"/>
                  </a:cubicBezTo>
                  <a:cubicBezTo>
                    <a:pt x="270332" y="17569"/>
                    <a:pt x="247492" y="8044"/>
                    <a:pt x="223701" y="3282"/>
                  </a:cubicBezTo>
                  <a:cubicBezTo>
                    <a:pt x="173263" y="-6243"/>
                    <a:pt x="119019" y="5186"/>
                    <a:pt x="77146" y="34714"/>
                  </a:cubicBezTo>
                  <a:cubicBezTo>
                    <a:pt x="41935" y="59479"/>
                    <a:pt x="2917" y="108057"/>
                    <a:pt x="62" y="153777"/>
                  </a:cubicBezTo>
                  <a:cubicBezTo>
                    <a:pt x="-2793" y="196639"/>
                    <a:pt x="93324" y="209974"/>
                    <a:pt x="124729" y="20902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26"/>
            <p:cNvSpPr/>
            <p:nvPr/>
          </p:nvSpPr>
          <p:spPr>
            <a:xfrm>
              <a:off x="2683082" y="3307008"/>
              <a:ext cx="302203" cy="154044"/>
            </a:xfrm>
            <a:custGeom>
              <a:avLst/>
              <a:gdLst/>
              <a:ahLst/>
              <a:cxnLst/>
              <a:rect l="l" t="t" r="r" b="b"/>
              <a:pathLst>
                <a:path w="302203" h="154044" extrusionOk="0">
                  <a:moveTo>
                    <a:pt x="251525" y="26741"/>
                  </a:moveTo>
                  <a:cubicBezTo>
                    <a:pt x="265800" y="34361"/>
                    <a:pt x="280074" y="44839"/>
                    <a:pt x="289591" y="58174"/>
                  </a:cubicBezTo>
                  <a:cubicBezTo>
                    <a:pt x="299108" y="71509"/>
                    <a:pt x="304817" y="88654"/>
                    <a:pt x="301011" y="104846"/>
                  </a:cubicBezTo>
                  <a:cubicBezTo>
                    <a:pt x="297204" y="121039"/>
                    <a:pt x="284833" y="134374"/>
                    <a:pt x="269606" y="141994"/>
                  </a:cubicBezTo>
                  <a:cubicBezTo>
                    <a:pt x="254380" y="149614"/>
                    <a:pt x="238202" y="152471"/>
                    <a:pt x="221072" y="153424"/>
                  </a:cubicBezTo>
                  <a:cubicBezTo>
                    <a:pt x="151601" y="158186"/>
                    <a:pt x="81179" y="135326"/>
                    <a:pt x="26935" y="91511"/>
                  </a:cubicBezTo>
                  <a:cubicBezTo>
                    <a:pt x="16466" y="82939"/>
                    <a:pt x="-2567" y="70556"/>
                    <a:pt x="288" y="55316"/>
                  </a:cubicBezTo>
                  <a:cubicBezTo>
                    <a:pt x="3143" y="41029"/>
                    <a:pt x="25983" y="31504"/>
                    <a:pt x="37403" y="25789"/>
                  </a:cubicBezTo>
                  <a:cubicBezTo>
                    <a:pt x="67856" y="9596"/>
                    <a:pt x="103067" y="1024"/>
                    <a:pt x="137326" y="71"/>
                  </a:cubicBezTo>
                  <a:cubicBezTo>
                    <a:pt x="177296" y="-881"/>
                    <a:pt x="217265" y="7691"/>
                    <a:pt x="251525" y="26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26"/>
            <p:cNvSpPr/>
            <p:nvPr/>
          </p:nvSpPr>
          <p:spPr>
            <a:xfrm>
              <a:off x="2428530" y="3088382"/>
              <a:ext cx="168840" cy="271810"/>
            </a:xfrm>
            <a:custGeom>
              <a:avLst/>
              <a:gdLst/>
              <a:ahLst/>
              <a:cxnLst/>
              <a:rect l="l" t="t" r="r" b="b"/>
              <a:pathLst>
                <a:path w="168840" h="271810" extrusionOk="0">
                  <a:moveTo>
                    <a:pt x="129223" y="169167"/>
                  </a:moveTo>
                  <a:cubicBezTo>
                    <a:pt x="142546" y="150117"/>
                    <a:pt x="154918" y="130115"/>
                    <a:pt x="162531" y="108207"/>
                  </a:cubicBezTo>
                  <a:cubicBezTo>
                    <a:pt x="170144" y="86300"/>
                    <a:pt x="172047" y="60582"/>
                    <a:pt x="161579" y="39627"/>
                  </a:cubicBezTo>
                  <a:cubicBezTo>
                    <a:pt x="146353" y="4385"/>
                    <a:pt x="98770" y="-9903"/>
                    <a:pt x="63559" y="7242"/>
                  </a:cubicBezTo>
                  <a:cubicBezTo>
                    <a:pt x="23589" y="26292"/>
                    <a:pt x="8363" y="73917"/>
                    <a:pt x="2653" y="117732"/>
                  </a:cubicBezTo>
                  <a:cubicBezTo>
                    <a:pt x="-1154" y="147260"/>
                    <a:pt x="-1154" y="177740"/>
                    <a:pt x="4556" y="207267"/>
                  </a:cubicBezTo>
                  <a:cubicBezTo>
                    <a:pt x="10266" y="230127"/>
                    <a:pt x="27396" y="290135"/>
                    <a:pt x="60704" y="266322"/>
                  </a:cubicBezTo>
                  <a:cubicBezTo>
                    <a:pt x="74979" y="255845"/>
                    <a:pt x="84495" y="235842"/>
                    <a:pt x="94012" y="220602"/>
                  </a:cubicBezTo>
                  <a:cubicBezTo>
                    <a:pt x="106383" y="203457"/>
                    <a:pt x="117803" y="186312"/>
                    <a:pt x="129223" y="16916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26"/>
            <p:cNvSpPr/>
            <p:nvPr/>
          </p:nvSpPr>
          <p:spPr>
            <a:xfrm>
              <a:off x="2252098" y="3281443"/>
              <a:ext cx="161510" cy="275468"/>
            </a:xfrm>
            <a:custGeom>
              <a:avLst/>
              <a:gdLst/>
              <a:ahLst/>
              <a:cxnLst/>
              <a:rect l="l" t="t" r="r" b="b"/>
              <a:pathLst>
                <a:path w="161510" h="275468" extrusionOk="0">
                  <a:moveTo>
                    <a:pt x="130550" y="164701"/>
                  </a:moveTo>
                  <a:cubicBezTo>
                    <a:pt x="141970" y="143746"/>
                    <a:pt x="152438" y="122791"/>
                    <a:pt x="158148" y="100884"/>
                  </a:cubicBezTo>
                  <a:cubicBezTo>
                    <a:pt x="163858" y="78024"/>
                    <a:pt x="162906" y="53259"/>
                    <a:pt x="150534" y="33256"/>
                  </a:cubicBezTo>
                  <a:cubicBezTo>
                    <a:pt x="130550" y="-81"/>
                    <a:pt x="82015" y="-9606"/>
                    <a:pt x="49659" y="10396"/>
                  </a:cubicBezTo>
                  <a:cubicBezTo>
                    <a:pt x="12545" y="33256"/>
                    <a:pt x="1125" y="82786"/>
                    <a:pt x="173" y="126601"/>
                  </a:cubicBezTo>
                  <a:cubicBezTo>
                    <a:pt x="-778" y="156129"/>
                    <a:pt x="2077" y="186609"/>
                    <a:pt x="11593" y="215184"/>
                  </a:cubicBezTo>
                  <a:cubicBezTo>
                    <a:pt x="19206" y="238044"/>
                    <a:pt x="42998" y="295194"/>
                    <a:pt x="73451" y="268524"/>
                  </a:cubicBezTo>
                  <a:cubicBezTo>
                    <a:pt x="86774" y="257094"/>
                    <a:pt x="93435" y="235186"/>
                    <a:pt x="102000" y="219946"/>
                  </a:cubicBezTo>
                  <a:cubicBezTo>
                    <a:pt x="110565" y="200896"/>
                    <a:pt x="120082" y="182799"/>
                    <a:pt x="130550" y="16470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26"/>
            <p:cNvSpPr/>
            <p:nvPr/>
          </p:nvSpPr>
          <p:spPr>
            <a:xfrm>
              <a:off x="2506256" y="3482111"/>
              <a:ext cx="288722" cy="154109"/>
            </a:xfrm>
            <a:custGeom>
              <a:avLst/>
              <a:gdLst/>
              <a:ahLst/>
              <a:cxnLst/>
              <a:rect l="l" t="t" r="r" b="b"/>
              <a:pathLst>
                <a:path w="288722" h="154109" extrusionOk="0">
                  <a:moveTo>
                    <a:pt x="167598" y="3086"/>
                  </a:moveTo>
                  <a:cubicBezTo>
                    <a:pt x="187583" y="229"/>
                    <a:pt x="207568" y="-1676"/>
                    <a:pt x="227553" y="2134"/>
                  </a:cubicBezTo>
                  <a:cubicBezTo>
                    <a:pt x="247537" y="5944"/>
                    <a:pt x="266570" y="16421"/>
                    <a:pt x="277990" y="32614"/>
                  </a:cubicBezTo>
                  <a:cubicBezTo>
                    <a:pt x="297023" y="60236"/>
                    <a:pt x="289410" y="100241"/>
                    <a:pt x="265619" y="124054"/>
                  </a:cubicBezTo>
                  <a:cubicBezTo>
                    <a:pt x="241827" y="147866"/>
                    <a:pt x="206616" y="156439"/>
                    <a:pt x="173308" y="153581"/>
                  </a:cubicBezTo>
                  <a:cubicBezTo>
                    <a:pt x="140000" y="150724"/>
                    <a:pt x="108596" y="138341"/>
                    <a:pt x="78143" y="124054"/>
                  </a:cubicBezTo>
                  <a:cubicBezTo>
                    <a:pt x="65772" y="118339"/>
                    <a:pt x="54352" y="112624"/>
                    <a:pt x="41980" y="106908"/>
                  </a:cubicBezTo>
                  <a:cubicBezTo>
                    <a:pt x="32464" y="102146"/>
                    <a:pt x="13431" y="98336"/>
                    <a:pt x="5817" y="91669"/>
                  </a:cubicBezTo>
                  <a:cubicBezTo>
                    <a:pt x="-12264" y="74524"/>
                    <a:pt x="16286" y="61189"/>
                    <a:pt x="30560" y="53569"/>
                  </a:cubicBezTo>
                  <a:cubicBezTo>
                    <a:pt x="73385" y="27851"/>
                    <a:pt x="120016" y="10706"/>
                    <a:pt x="167598" y="30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26"/>
            <p:cNvSpPr/>
            <p:nvPr/>
          </p:nvSpPr>
          <p:spPr>
            <a:xfrm>
              <a:off x="2667113" y="2935355"/>
              <a:ext cx="160088" cy="266852"/>
            </a:xfrm>
            <a:custGeom>
              <a:avLst/>
              <a:gdLst/>
              <a:ahLst/>
              <a:cxnLst/>
              <a:rect l="l" t="t" r="r" b="b"/>
              <a:pathLst>
                <a:path w="160088" h="266852" extrusionOk="0">
                  <a:moveTo>
                    <a:pt x="9596" y="88832"/>
                  </a:moveTo>
                  <a:cubicBezTo>
                    <a:pt x="14354" y="69782"/>
                    <a:pt x="20064" y="50732"/>
                    <a:pt x="30532" y="34540"/>
                  </a:cubicBezTo>
                  <a:cubicBezTo>
                    <a:pt x="41000" y="18347"/>
                    <a:pt x="57179" y="5012"/>
                    <a:pt x="76212" y="1202"/>
                  </a:cubicBezTo>
                  <a:cubicBezTo>
                    <a:pt x="107616" y="-5465"/>
                    <a:pt x="140924" y="16442"/>
                    <a:pt x="153295" y="45970"/>
                  </a:cubicBezTo>
                  <a:cubicBezTo>
                    <a:pt x="165667" y="75497"/>
                    <a:pt x="159957" y="110740"/>
                    <a:pt x="145682" y="139315"/>
                  </a:cubicBezTo>
                  <a:cubicBezTo>
                    <a:pt x="131407" y="167890"/>
                    <a:pt x="108568" y="191702"/>
                    <a:pt x="84776" y="212657"/>
                  </a:cubicBezTo>
                  <a:cubicBezTo>
                    <a:pt x="75260" y="221230"/>
                    <a:pt x="65743" y="229802"/>
                    <a:pt x="56227" y="238375"/>
                  </a:cubicBezTo>
                  <a:cubicBezTo>
                    <a:pt x="48614" y="245042"/>
                    <a:pt x="38145" y="260282"/>
                    <a:pt x="28629" y="265045"/>
                  </a:cubicBezTo>
                  <a:cubicBezTo>
                    <a:pt x="6741" y="274570"/>
                    <a:pt x="5789" y="244090"/>
                    <a:pt x="3886" y="228850"/>
                  </a:cubicBezTo>
                  <a:cubicBezTo>
                    <a:pt x="-2776" y="181225"/>
                    <a:pt x="-872" y="134552"/>
                    <a:pt x="9596" y="888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6" name="Google Shape;256;p26"/>
            <p:cNvGrpSpPr/>
            <p:nvPr/>
          </p:nvGrpSpPr>
          <p:grpSpPr>
            <a:xfrm>
              <a:off x="2112379" y="3071422"/>
              <a:ext cx="874213" cy="1081660"/>
              <a:chOff x="2112379" y="3071422"/>
              <a:chExt cx="874213" cy="1081660"/>
            </a:xfrm>
          </p:grpSpPr>
          <p:sp>
            <p:nvSpPr>
              <p:cNvPr id="257" name="Google Shape;257;p26"/>
              <p:cNvSpPr/>
              <p:nvPr/>
            </p:nvSpPr>
            <p:spPr>
              <a:xfrm>
                <a:off x="2112379" y="3112173"/>
                <a:ext cx="874213" cy="1040909"/>
              </a:xfrm>
              <a:custGeom>
                <a:avLst/>
                <a:gdLst/>
                <a:ahLst/>
                <a:cxnLst/>
                <a:rect l="l" t="t" r="r" b="b"/>
                <a:pathLst>
                  <a:path w="874213" h="1040909" extrusionOk="0">
                    <a:moveTo>
                      <a:pt x="0" y="1033107"/>
                    </a:moveTo>
                    <a:cubicBezTo>
                      <a:pt x="0" y="1036917"/>
                      <a:pt x="2855" y="1039774"/>
                      <a:pt x="6662" y="1040727"/>
                    </a:cubicBezTo>
                    <a:cubicBezTo>
                      <a:pt x="11420" y="1041679"/>
                      <a:pt x="17130" y="1038822"/>
                      <a:pt x="18081" y="1034059"/>
                    </a:cubicBezTo>
                    <a:cubicBezTo>
                      <a:pt x="121812" y="628294"/>
                      <a:pt x="347353" y="373977"/>
                      <a:pt x="518651" y="231102"/>
                    </a:cubicBezTo>
                    <a:cubicBezTo>
                      <a:pt x="704223" y="76797"/>
                      <a:pt x="866956" y="18694"/>
                      <a:pt x="867908" y="17742"/>
                    </a:cubicBezTo>
                    <a:cubicBezTo>
                      <a:pt x="872666" y="15837"/>
                      <a:pt x="875521" y="11074"/>
                      <a:pt x="873618" y="6312"/>
                    </a:cubicBezTo>
                    <a:cubicBezTo>
                      <a:pt x="871714" y="1549"/>
                      <a:pt x="866956" y="-1308"/>
                      <a:pt x="862198" y="597"/>
                    </a:cubicBezTo>
                    <a:cubicBezTo>
                      <a:pt x="860295" y="1549"/>
                      <a:pt x="694707" y="60604"/>
                      <a:pt x="507231" y="216814"/>
                    </a:cubicBezTo>
                    <a:cubicBezTo>
                      <a:pt x="334030" y="360642"/>
                      <a:pt x="105634" y="618769"/>
                      <a:pt x="0" y="1030249"/>
                    </a:cubicBezTo>
                    <a:cubicBezTo>
                      <a:pt x="0" y="1031202"/>
                      <a:pt x="0" y="1032154"/>
                      <a:pt x="0" y="10331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26"/>
              <p:cNvSpPr/>
              <p:nvPr/>
            </p:nvSpPr>
            <p:spPr>
              <a:xfrm>
                <a:off x="2587107" y="3349345"/>
                <a:ext cx="253468" cy="48404"/>
              </a:xfrm>
              <a:custGeom>
                <a:avLst/>
                <a:gdLst/>
                <a:ahLst/>
                <a:cxnLst/>
                <a:rect l="l" t="t" r="r" b="b"/>
                <a:pathLst>
                  <a:path w="253468" h="48404" extrusionOk="0">
                    <a:moveTo>
                      <a:pt x="147" y="12980"/>
                    </a:moveTo>
                    <a:cubicBezTo>
                      <a:pt x="147" y="12980"/>
                      <a:pt x="147" y="12980"/>
                      <a:pt x="147" y="12980"/>
                    </a:cubicBezTo>
                    <a:cubicBezTo>
                      <a:pt x="1098" y="18695"/>
                      <a:pt x="5857" y="22505"/>
                      <a:pt x="11567" y="21552"/>
                    </a:cubicBezTo>
                    <a:cubicBezTo>
                      <a:pt x="84844" y="7265"/>
                      <a:pt x="239963" y="47270"/>
                      <a:pt x="241867" y="48222"/>
                    </a:cubicBezTo>
                    <a:cubicBezTo>
                      <a:pt x="246625" y="49175"/>
                      <a:pt x="252335" y="46317"/>
                      <a:pt x="253287" y="41555"/>
                    </a:cubicBezTo>
                    <a:cubicBezTo>
                      <a:pt x="254238" y="36792"/>
                      <a:pt x="251383" y="31077"/>
                      <a:pt x="246625" y="30125"/>
                    </a:cubicBezTo>
                    <a:cubicBezTo>
                      <a:pt x="239963" y="28220"/>
                      <a:pt x="85796" y="-11785"/>
                      <a:pt x="7760" y="3455"/>
                    </a:cubicBezTo>
                    <a:cubicBezTo>
                      <a:pt x="3002" y="3455"/>
                      <a:pt x="-805" y="8217"/>
                      <a:pt x="147" y="129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26"/>
              <p:cNvSpPr/>
              <p:nvPr/>
            </p:nvSpPr>
            <p:spPr>
              <a:xfrm>
                <a:off x="2471866" y="3187420"/>
                <a:ext cx="37948" cy="290156"/>
              </a:xfrm>
              <a:custGeom>
                <a:avLst/>
                <a:gdLst/>
                <a:ahLst/>
                <a:cxnLst/>
                <a:rect l="l" t="t" r="r" b="b"/>
                <a:pathLst>
                  <a:path w="37948" h="290156" extrusionOk="0">
                    <a:moveTo>
                      <a:pt x="4045" y="281584"/>
                    </a:moveTo>
                    <a:cubicBezTo>
                      <a:pt x="4996" y="286347"/>
                      <a:pt x="8803" y="290157"/>
                      <a:pt x="14513" y="290157"/>
                    </a:cubicBezTo>
                    <a:cubicBezTo>
                      <a:pt x="19271" y="289204"/>
                      <a:pt x="23078" y="285394"/>
                      <a:pt x="23078" y="279679"/>
                    </a:cubicBezTo>
                    <a:cubicBezTo>
                      <a:pt x="23078" y="277774"/>
                      <a:pt x="6899" y="105372"/>
                      <a:pt x="37352" y="12027"/>
                    </a:cubicBezTo>
                    <a:cubicBezTo>
                      <a:pt x="39256" y="7264"/>
                      <a:pt x="36401" y="1549"/>
                      <a:pt x="31642" y="597"/>
                    </a:cubicBezTo>
                    <a:cubicBezTo>
                      <a:pt x="26884" y="-1308"/>
                      <a:pt x="21174" y="1549"/>
                      <a:pt x="20223" y="6312"/>
                    </a:cubicBezTo>
                    <a:cubicBezTo>
                      <a:pt x="-12134" y="104419"/>
                      <a:pt x="4045" y="274917"/>
                      <a:pt x="4045" y="281584"/>
                    </a:cubicBezTo>
                    <a:cubicBezTo>
                      <a:pt x="4045" y="281584"/>
                      <a:pt x="4045" y="281584"/>
                      <a:pt x="4045" y="2815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26"/>
              <p:cNvSpPr/>
              <p:nvPr/>
            </p:nvSpPr>
            <p:spPr>
              <a:xfrm>
                <a:off x="2302347" y="3383097"/>
                <a:ext cx="37623" cy="289889"/>
              </a:xfrm>
              <a:custGeom>
                <a:avLst/>
                <a:gdLst/>
                <a:ahLst/>
                <a:cxnLst/>
                <a:rect l="l" t="t" r="r" b="b"/>
                <a:pathLst>
                  <a:path w="37623" h="289889" extrusionOk="0">
                    <a:moveTo>
                      <a:pt x="5120" y="177347"/>
                    </a:moveTo>
                    <a:cubicBezTo>
                      <a:pt x="10830" y="233545"/>
                      <a:pt x="19395" y="278312"/>
                      <a:pt x="19395" y="282122"/>
                    </a:cubicBezTo>
                    <a:cubicBezTo>
                      <a:pt x="20347" y="286885"/>
                      <a:pt x="25105" y="290695"/>
                      <a:pt x="29863" y="289743"/>
                    </a:cubicBezTo>
                    <a:cubicBezTo>
                      <a:pt x="34622" y="288790"/>
                      <a:pt x="38428" y="284028"/>
                      <a:pt x="37477" y="279265"/>
                    </a:cubicBezTo>
                    <a:cubicBezTo>
                      <a:pt x="37477" y="277360"/>
                      <a:pt x="5120" y="107815"/>
                      <a:pt x="25105" y="11612"/>
                    </a:cubicBezTo>
                    <a:cubicBezTo>
                      <a:pt x="26057" y="6850"/>
                      <a:pt x="23202" y="2087"/>
                      <a:pt x="18443" y="182"/>
                    </a:cubicBezTo>
                    <a:cubicBezTo>
                      <a:pt x="13685" y="-770"/>
                      <a:pt x="8927" y="2087"/>
                      <a:pt x="7024" y="6850"/>
                    </a:cubicBezTo>
                    <a:cubicBezTo>
                      <a:pt x="-3445" y="56380"/>
                      <a:pt x="-590" y="122103"/>
                      <a:pt x="5120" y="1773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26"/>
              <p:cNvSpPr/>
              <p:nvPr/>
            </p:nvSpPr>
            <p:spPr>
              <a:xfrm>
                <a:off x="2380507" y="3545314"/>
                <a:ext cx="289686" cy="52055"/>
              </a:xfrm>
              <a:custGeom>
                <a:avLst/>
                <a:gdLst/>
                <a:ahLst/>
                <a:cxnLst/>
                <a:rect l="l" t="t" r="r" b="b"/>
                <a:pathLst>
                  <a:path w="289686" h="52055" extrusionOk="0">
                    <a:moveTo>
                      <a:pt x="238" y="43706"/>
                    </a:moveTo>
                    <a:cubicBezTo>
                      <a:pt x="238" y="44658"/>
                      <a:pt x="238" y="45611"/>
                      <a:pt x="1190" y="46563"/>
                    </a:cubicBezTo>
                    <a:cubicBezTo>
                      <a:pt x="3093" y="51326"/>
                      <a:pt x="8803" y="53231"/>
                      <a:pt x="13561" y="51326"/>
                    </a:cubicBezTo>
                    <a:cubicBezTo>
                      <a:pt x="111581" y="4653"/>
                      <a:pt x="277169" y="21798"/>
                      <a:pt x="279072" y="22751"/>
                    </a:cubicBezTo>
                    <a:cubicBezTo>
                      <a:pt x="283831" y="23703"/>
                      <a:pt x="288589" y="19893"/>
                      <a:pt x="289541" y="14178"/>
                    </a:cubicBezTo>
                    <a:cubicBezTo>
                      <a:pt x="290492" y="9416"/>
                      <a:pt x="286686" y="4653"/>
                      <a:pt x="280976" y="3701"/>
                    </a:cubicBezTo>
                    <a:cubicBezTo>
                      <a:pt x="274314" y="2748"/>
                      <a:pt x="108726" y="-14397"/>
                      <a:pt x="5948" y="34181"/>
                    </a:cubicBezTo>
                    <a:cubicBezTo>
                      <a:pt x="1190" y="36086"/>
                      <a:pt x="-714" y="39896"/>
                      <a:pt x="238" y="437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26"/>
              <p:cNvSpPr/>
              <p:nvPr/>
            </p:nvSpPr>
            <p:spPr>
              <a:xfrm>
                <a:off x="2656481" y="3071422"/>
                <a:ext cx="82475" cy="238515"/>
              </a:xfrm>
              <a:custGeom>
                <a:avLst/>
                <a:gdLst/>
                <a:ahLst/>
                <a:cxnLst/>
                <a:rect l="l" t="t" r="r" b="b"/>
                <a:pathLst>
                  <a:path w="82475" h="238515" extrusionOk="0">
                    <a:moveTo>
                      <a:pt x="243" y="229943"/>
                    </a:moveTo>
                    <a:cubicBezTo>
                      <a:pt x="1195" y="234705"/>
                      <a:pt x="5001" y="238515"/>
                      <a:pt x="9760" y="238515"/>
                    </a:cubicBezTo>
                    <a:cubicBezTo>
                      <a:pt x="14518" y="238515"/>
                      <a:pt x="19276" y="233753"/>
                      <a:pt x="18325" y="228990"/>
                    </a:cubicBezTo>
                    <a:cubicBezTo>
                      <a:pt x="13566" y="138503"/>
                      <a:pt x="80182" y="15630"/>
                      <a:pt x="81134" y="13725"/>
                    </a:cubicBezTo>
                    <a:cubicBezTo>
                      <a:pt x="83989" y="8962"/>
                      <a:pt x="82085" y="3248"/>
                      <a:pt x="77327" y="1343"/>
                    </a:cubicBezTo>
                    <a:cubicBezTo>
                      <a:pt x="72569" y="-1515"/>
                      <a:pt x="66859" y="390"/>
                      <a:pt x="64956" y="5153"/>
                    </a:cubicBezTo>
                    <a:cubicBezTo>
                      <a:pt x="62101" y="9915"/>
                      <a:pt x="-4515" y="133740"/>
                      <a:pt x="243" y="229943"/>
                    </a:cubicBezTo>
                    <a:cubicBezTo>
                      <a:pt x="243" y="229943"/>
                      <a:pt x="243" y="229943"/>
                      <a:pt x="243" y="22994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3" name="Google Shape;263;p26"/>
          <p:cNvSpPr/>
          <p:nvPr/>
        </p:nvSpPr>
        <p:spPr>
          <a:xfrm rot="852406">
            <a:off x="-447974" y="-102219"/>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264"/>
        <p:cNvGrpSpPr/>
        <p:nvPr/>
      </p:nvGrpSpPr>
      <p:grpSpPr>
        <a:xfrm>
          <a:off x="0" y="0"/>
          <a:ext cx="0" cy="0"/>
          <a:chOff x="0" y="0"/>
          <a:chExt cx="0" cy="0"/>
        </a:xfrm>
      </p:grpSpPr>
      <p:sp>
        <p:nvSpPr>
          <p:cNvPr id="265" name="Google Shape;265;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66" name="Google Shape;266;p27"/>
          <p:cNvGrpSpPr/>
          <p:nvPr/>
        </p:nvGrpSpPr>
        <p:grpSpPr>
          <a:xfrm flipH="1">
            <a:off x="8599257" y="3186817"/>
            <a:ext cx="745884" cy="804890"/>
            <a:chOff x="2637903" y="855317"/>
            <a:chExt cx="745884" cy="804890"/>
          </a:xfrm>
        </p:grpSpPr>
        <p:sp>
          <p:nvSpPr>
            <p:cNvPr id="267" name="Google Shape;267;p27"/>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27"/>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27"/>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27"/>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27"/>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27"/>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27"/>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27"/>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 name="Google Shape;275;p27"/>
          <p:cNvGrpSpPr/>
          <p:nvPr/>
        </p:nvGrpSpPr>
        <p:grpSpPr>
          <a:xfrm rot="-5864470" flipH="1">
            <a:off x="-238265" y="1499998"/>
            <a:ext cx="862876" cy="753801"/>
            <a:chOff x="8525852" y="985841"/>
            <a:chExt cx="862864" cy="753791"/>
          </a:xfrm>
        </p:grpSpPr>
        <p:sp>
          <p:nvSpPr>
            <p:cNvPr id="276" name="Google Shape;276;p27"/>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27"/>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27"/>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27"/>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27"/>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27"/>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27"/>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27"/>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27"/>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27"/>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6" name="Google Shape;286;p27"/>
          <p:cNvGrpSpPr/>
          <p:nvPr/>
        </p:nvGrpSpPr>
        <p:grpSpPr>
          <a:xfrm>
            <a:off x="-495342" y="3365904"/>
            <a:ext cx="1218048" cy="1980709"/>
            <a:chOff x="-495342" y="3365904"/>
            <a:chExt cx="1218048" cy="1980709"/>
          </a:xfrm>
        </p:grpSpPr>
        <p:sp>
          <p:nvSpPr>
            <p:cNvPr id="287" name="Google Shape;287;p27"/>
            <p:cNvSpPr/>
            <p:nvPr/>
          </p:nvSpPr>
          <p:spPr>
            <a:xfrm rot="-852406" flipH="1">
              <a:off x="-302411" y="3594181"/>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8" name="Google Shape;288;p27"/>
            <p:cNvGrpSpPr/>
            <p:nvPr/>
          </p:nvGrpSpPr>
          <p:grpSpPr>
            <a:xfrm>
              <a:off x="-188310" y="3365904"/>
              <a:ext cx="606203" cy="446722"/>
              <a:chOff x="486315" y="788579"/>
              <a:chExt cx="606203" cy="446722"/>
            </a:xfrm>
          </p:grpSpPr>
          <p:sp>
            <p:nvSpPr>
              <p:cNvPr id="289" name="Google Shape;289;p27"/>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27"/>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91" name="Google Shape;291;p27"/>
          <p:cNvSpPr/>
          <p:nvPr/>
        </p:nvSpPr>
        <p:spPr>
          <a:xfrm rot="4561239" flipH="1">
            <a:off x="961039" y="4395803"/>
            <a:ext cx="831357" cy="1674272"/>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92"/>
        <p:cNvGrpSpPr/>
        <p:nvPr/>
      </p:nvGrpSpPr>
      <p:grpSpPr>
        <a:xfrm>
          <a:off x="0" y="0"/>
          <a:ext cx="0" cy="0"/>
          <a:chOff x="0" y="0"/>
          <a:chExt cx="0" cy="0"/>
        </a:xfrm>
      </p:grpSpPr>
      <p:sp>
        <p:nvSpPr>
          <p:cNvPr id="293" name="Google Shape;293;p28"/>
          <p:cNvSpPr txBox="1">
            <a:spLocks noGrp="1"/>
          </p:cNvSpPr>
          <p:nvPr>
            <p:ph type="title" hasCustomPrompt="1"/>
          </p:nvPr>
        </p:nvSpPr>
        <p:spPr>
          <a:xfrm>
            <a:off x="4321750" y="809538"/>
            <a:ext cx="3861000" cy="562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Clr>
                <a:schemeClr val="lt1"/>
              </a:buClr>
              <a:buSzPts val="6000"/>
              <a:buNone/>
              <a:defRPr sz="33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4" name="Google Shape;294;p28"/>
          <p:cNvSpPr txBox="1">
            <a:spLocks noGrp="1"/>
          </p:cNvSpPr>
          <p:nvPr>
            <p:ph type="subTitle" idx="1"/>
          </p:nvPr>
        </p:nvSpPr>
        <p:spPr>
          <a:xfrm>
            <a:off x="4321750" y="1360812"/>
            <a:ext cx="38610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5" name="Google Shape;295;p28"/>
          <p:cNvSpPr txBox="1">
            <a:spLocks noGrp="1"/>
          </p:cNvSpPr>
          <p:nvPr>
            <p:ph type="title" idx="2" hasCustomPrompt="1"/>
          </p:nvPr>
        </p:nvSpPr>
        <p:spPr>
          <a:xfrm>
            <a:off x="4321750" y="2109813"/>
            <a:ext cx="3861000" cy="562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Clr>
                <a:schemeClr val="lt1"/>
              </a:buClr>
              <a:buSzPts val="6000"/>
              <a:buNon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6" name="Google Shape;296;p28"/>
          <p:cNvSpPr txBox="1">
            <a:spLocks noGrp="1"/>
          </p:cNvSpPr>
          <p:nvPr>
            <p:ph type="subTitle" idx="3"/>
          </p:nvPr>
        </p:nvSpPr>
        <p:spPr>
          <a:xfrm>
            <a:off x="4321750" y="2661087"/>
            <a:ext cx="38610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7" name="Google Shape;297;p28"/>
          <p:cNvSpPr txBox="1">
            <a:spLocks noGrp="1"/>
          </p:cNvSpPr>
          <p:nvPr>
            <p:ph type="title" idx="4" hasCustomPrompt="1"/>
          </p:nvPr>
        </p:nvSpPr>
        <p:spPr>
          <a:xfrm>
            <a:off x="4321750" y="3410088"/>
            <a:ext cx="3861000" cy="562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Clr>
                <a:schemeClr val="lt1"/>
              </a:buClr>
              <a:buSzPts val="6000"/>
              <a:buNone/>
              <a:defRPr sz="33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8" name="Google Shape;298;p28"/>
          <p:cNvSpPr txBox="1">
            <a:spLocks noGrp="1"/>
          </p:cNvSpPr>
          <p:nvPr>
            <p:ph type="subTitle" idx="5"/>
          </p:nvPr>
        </p:nvSpPr>
        <p:spPr>
          <a:xfrm>
            <a:off x="4321750" y="3961362"/>
            <a:ext cx="38610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99"/>
        <p:cNvGrpSpPr/>
        <p:nvPr/>
      </p:nvGrpSpPr>
      <p:grpSpPr>
        <a:xfrm>
          <a:off x="0" y="0"/>
          <a:ext cx="0" cy="0"/>
          <a:chOff x="0" y="0"/>
          <a:chExt cx="0" cy="0"/>
        </a:xfrm>
      </p:grpSpPr>
      <p:sp>
        <p:nvSpPr>
          <p:cNvPr id="300" name="Google Shape;300;p29"/>
          <p:cNvSpPr txBox="1">
            <a:spLocks noGrp="1"/>
          </p:cNvSpPr>
          <p:nvPr>
            <p:ph type="title"/>
          </p:nvPr>
        </p:nvSpPr>
        <p:spPr>
          <a:xfrm>
            <a:off x="3403451" y="796663"/>
            <a:ext cx="4562100" cy="68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1" name="Google Shape;301;p29"/>
          <p:cNvSpPr txBox="1">
            <a:spLocks noGrp="1"/>
          </p:cNvSpPr>
          <p:nvPr>
            <p:ph type="subTitle" idx="1"/>
          </p:nvPr>
        </p:nvSpPr>
        <p:spPr>
          <a:xfrm>
            <a:off x="3403451" y="1462338"/>
            <a:ext cx="4562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9"/>
          <p:cNvSpPr txBox="1"/>
          <p:nvPr/>
        </p:nvSpPr>
        <p:spPr>
          <a:xfrm>
            <a:off x="3727301" y="3790625"/>
            <a:ext cx="3914400" cy="81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b="1">
                <a:solidFill>
                  <a:schemeClr val="dk1"/>
                </a:solidFill>
                <a:latin typeface="Ubuntu"/>
                <a:ea typeface="Ubuntu"/>
                <a:cs typeface="Ubuntu"/>
                <a:sym typeface="Ubuntu"/>
              </a:rPr>
              <a:t>CREDITS:</a:t>
            </a:r>
            <a:r>
              <a:rPr lang="en" sz="1200">
                <a:solidFill>
                  <a:schemeClr val="dk1"/>
                </a:solidFill>
                <a:latin typeface="Ubuntu"/>
                <a:ea typeface="Ubuntu"/>
                <a:cs typeface="Ubuntu"/>
                <a:sym typeface="Ubuntu"/>
              </a:rPr>
              <a:t> This presentation template was created by </a:t>
            </a:r>
            <a:r>
              <a:rPr lang="en" sz="1200" b="1" u="sng">
                <a:solidFill>
                  <a:schemeClr val="hlink"/>
                </a:solidFill>
                <a:latin typeface="Ubuntu"/>
                <a:ea typeface="Ubuntu"/>
                <a:cs typeface="Ubuntu"/>
                <a:sym typeface="Ubuntu"/>
                <a:hlinkClick r:id="rId2"/>
              </a:rPr>
              <a:t>Slidesgo</a:t>
            </a:r>
            <a:r>
              <a:rPr lang="en" sz="1200">
                <a:solidFill>
                  <a:schemeClr val="dk1"/>
                </a:solidFill>
                <a:latin typeface="Ubuntu"/>
                <a:ea typeface="Ubuntu"/>
                <a:cs typeface="Ubuntu"/>
                <a:sym typeface="Ubuntu"/>
              </a:rPr>
              <a:t>, and includes icons by </a:t>
            </a:r>
            <a:r>
              <a:rPr lang="en" sz="1200" b="1" u="sng">
                <a:solidFill>
                  <a:schemeClr val="dk1"/>
                </a:solid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a:solidFill>
                  <a:schemeClr val="dk1"/>
                </a:solidFill>
                <a:latin typeface="Ubuntu"/>
                <a:ea typeface="Ubuntu"/>
                <a:cs typeface="Ubuntu"/>
                <a:sym typeface="Ubuntu"/>
              </a:rPr>
              <a:t>, and infographics &amp; images by </a:t>
            </a:r>
            <a:r>
              <a:rPr lang="en" sz="1200" b="1" u="sng">
                <a:solidFill>
                  <a:schemeClr val="dk1"/>
                </a:solid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Ubuntu"/>
                <a:ea typeface="Ubuntu"/>
                <a:cs typeface="Ubuntu"/>
                <a:sym typeface="Ubuntu"/>
              </a:rPr>
              <a:t> </a:t>
            </a:r>
            <a:endParaRPr sz="1200" b="1" u="sng">
              <a:solidFill>
                <a:schemeClr val="dk1"/>
              </a:solidFill>
              <a:latin typeface="Ubuntu"/>
              <a:ea typeface="Ubuntu"/>
              <a:cs typeface="Ubuntu"/>
              <a:sym typeface="Ubuntu"/>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03"/>
        <p:cNvGrpSpPr/>
        <p:nvPr/>
      </p:nvGrpSpPr>
      <p:grpSpPr>
        <a:xfrm>
          <a:off x="0" y="0"/>
          <a:ext cx="0" cy="0"/>
          <a:chOff x="0" y="0"/>
          <a:chExt cx="0" cy="0"/>
        </a:xfrm>
      </p:grpSpPr>
      <p:grpSp>
        <p:nvGrpSpPr>
          <p:cNvPr id="304" name="Google Shape;304;p30"/>
          <p:cNvGrpSpPr/>
          <p:nvPr/>
        </p:nvGrpSpPr>
        <p:grpSpPr>
          <a:xfrm>
            <a:off x="5677317" y="4664192"/>
            <a:ext cx="3728056" cy="707022"/>
            <a:chOff x="6677887" y="5275326"/>
            <a:chExt cx="2426962" cy="460271"/>
          </a:xfrm>
        </p:grpSpPr>
        <p:sp>
          <p:nvSpPr>
            <p:cNvPr id="305" name="Google Shape;305;p30"/>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30"/>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30"/>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 name="Google Shape;308;p30"/>
          <p:cNvGrpSpPr/>
          <p:nvPr/>
        </p:nvGrpSpPr>
        <p:grpSpPr>
          <a:xfrm rot="-960044">
            <a:off x="266306" y="3984849"/>
            <a:ext cx="858077" cy="1161299"/>
            <a:chOff x="5876819" y="4980218"/>
            <a:chExt cx="558641" cy="756050"/>
          </a:xfrm>
        </p:grpSpPr>
        <p:sp>
          <p:nvSpPr>
            <p:cNvPr id="309" name="Google Shape;309;p30"/>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 name="Google Shape;310;p30"/>
            <p:cNvGrpSpPr/>
            <p:nvPr/>
          </p:nvGrpSpPr>
          <p:grpSpPr>
            <a:xfrm>
              <a:off x="6101895" y="4980218"/>
              <a:ext cx="333565" cy="243292"/>
              <a:chOff x="6101895" y="4980218"/>
              <a:chExt cx="333565" cy="243292"/>
            </a:xfrm>
          </p:grpSpPr>
          <p:sp>
            <p:nvSpPr>
              <p:cNvPr id="311" name="Google Shape;311;p30"/>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30"/>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30"/>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215750"/>
            <a:ext cx="4024800" cy="2279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14"/>
        <p:cNvGrpSpPr/>
        <p:nvPr/>
      </p:nvGrpSpPr>
      <p:grpSpPr>
        <a:xfrm>
          <a:off x="0" y="0"/>
          <a:ext cx="0" cy="0"/>
          <a:chOff x="0" y="0"/>
          <a:chExt cx="0" cy="0"/>
        </a:xfrm>
      </p:grpSpPr>
      <p:sp>
        <p:nvSpPr>
          <p:cNvPr id="315" name="Google Shape;315;p31"/>
          <p:cNvSpPr/>
          <p:nvPr/>
        </p:nvSpPr>
        <p:spPr>
          <a:xfrm rot="852406">
            <a:off x="-43661" y="14781"/>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6" name="Google Shape;316;p31"/>
          <p:cNvGrpSpPr/>
          <p:nvPr/>
        </p:nvGrpSpPr>
        <p:grpSpPr>
          <a:xfrm>
            <a:off x="623515" y="325629"/>
            <a:ext cx="606203" cy="446722"/>
            <a:chOff x="486315" y="788579"/>
            <a:chExt cx="606203" cy="446722"/>
          </a:xfrm>
        </p:grpSpPr>
        <p:sp>
          <p:nvSpPr>
            <p:cNvPr id="317" name="Google Shape;317;p31"/>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31"/>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31"/>
          <p:cNvGrpSpPr/>
          <p:nvPr/>
        </p:nvGrpSpPr>
        <p:grpSpPr>
          <a:xfrm flipH="1">
            <a:off x="-124989" y="4088648"/>
            <a:ext cx="1236083" cy="1297068"/>
            <a:chOff x="6758333" y="3958117"/>
            <a:chExt cx="1567440" cy="1644773"/>
          </a:xfrm>
        </p:grpSpPr>
        <p:sp>
          <p:nvSpPr>
            <p:cNvPr id="320" name="Google Shape;320;p31"/>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31"/>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31"/>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31"/>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31"/>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31"/>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31"/>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31"/>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1"/>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4B842">
                <a:alpha val="6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33"/>
        <p:cNvGrpSpPr/>
        <p:nvPr/>
      </p:nvGrpSpPr>
      <p:grpSpPr>
        <a:xfrm>
          <a:off x="0" y="0"/>
          <a:ext cx="0" cy="0"/>
          <a:chOff x="0" y="0"/>
          <a:chExt cx="0" cy="0"/>
        </a:xfrm>
      </p:grpSpPr>
      <p:sp>
        <p:nvSpPr>
          <p:cNvPr id="334" name="Google Shape;334;p3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 name="Google Shape;24;p5"/>
          <p:cNvSpPr txBox="1">
            <a:spLocks noGrp="1"/>
          </p:cNvSpPr>
          <p:nvPr>
            <p:ph type="subTitle" idx="1"/>
          </p:nvPr>
        </p:nvSpPr>
        <p:spPr>
          <a:xfrm>
            <a:off x="3963384" y="3608749"/>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ubTitle" idx="2"/>
          </p:nvPr>
        </p:nvSpPr>
        <p:spPr>
          <a:xfrm>
            <a:off x="872400" y="3608749"/>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 name="Google Shape;26;p5"/>
          <p:cNvSpPr txBox="1">
            <a:spLocks noGrp="1"/>
          </p:cNvSpPr>
          <p:nvPr>
            <p:ph type="subTitle" idx="3"/>
          </p:nvPr>
        </p:nvSpPr>
        <p:spPr>
          <a:xfrm>
            <a:off x="3963375" y="3134800"/>
            <a:ext cx="2505600" cy="484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 name="Google Shape;27;p5"/>
          <p:cNvSpPr txBox="1">
            <a:spLocks noGrp="1"/>
          </p:cNvSpPr>
          <p:nvPr>
            <p:ph type="subTitle" idx="4"/>
          </p:nvPr>
        </p:nvSpPr>
        <p:spPr>
          <a:xfrm>
            <a:off x="872400" y="3134800"/>
            <a:ext cx="2505600" cy="484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Actor"/>
                <a:ea typeface="Actor"/>
                <a:cs typeface="Actor"/>
                <a:sym typeface="Acto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p:nvPr/>
        </p:nvSpPr>
        <p:spPr>
          <a:xfrm rot="-852406" flipH="1">
            <a:off x="8471551" y="-61419"/>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 name="Google Shape;30;p6"/>
          <p:cNvGrpSpPr/>
          <p:nvPr/>
        </p:nvGrpSpPr>
        <p:grpSpPr>
          <a:xfrm flipH="1">
            <a:off x="8030358" y="249429"/>
            <a:ext cx="606203" cy="446722"/>
            <a:chOff x="486315" y="788579"/>
            <a:chExt cx="606203" cy="446722"/>
          </a:xfrm>
        </p:grpSpPr>
        <p:sp>
          <p:nvSpPr>
            <p:cNvPr id="31" name="Google Shape;31;p6"/>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6"/>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grpSp>
        <p:nvGrpSpPr>
          <p:cNvPr id="35" name="Google Shape;35;p7"/>
          <p:cNvGrpSpPr/>
          <p:nvPr/>
        </p:nvGrpSpPr>
        <p:grpSpPr>
          <a:xfrm rot="-2340661" flipH="1">
            <a:off x="8335193" y="1886586"/>
            <a:ext cx="674661" cy="913069"/>
            <a:chOff x="5876819" y="4980218"/>
            <a:chExt cx="558641" cy="756050"/>
          </a:xfrm>
        </p:grpSpPr>
        <p:sp>
          <p:nvSpPr>
            <p:cNvPr id="36" name="Google Shape;36;p7"/>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 name="Google Shape;37;p7"/>
            <p:cNvGrpSpPr/>
            <p:nvPr/>
          </p:nvGrpSpPr>
          <p:grpSpPr>
            <a:xfrm>
              <a:off x="6101895" y="4980218"/>
              <a:ext cx="333565" cy="243292"/>
              <a:chOff x="6101895" y="4980218"/>
              <a:chExt cx="333565" cy="243292"/>
            </a:xfrm>
          </p:grpSpPr>
          <p:sp>
            <p:nvSpPr>
              <p:cNvPr id="38" name="Google Shape;38;p7"/>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7"/>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7"/>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 name="Google Shape;41;p7"/>
          <p:cNvGrpSpPr/>
          <p:nvPr/>
        </p:nvGrpSpPr>
        <p:grpSpPr>
          <a:xfrm rot="-5400000">
            <a:off x="7461157" y="-30282"/>
            <a:ext cx="2931042" cy="555869"/>
            <a:chOff x="6677887" y="5275326"/>
            <a:chExt cx="2426962" cy="460271"/>
          </a:xfrm>
        </p:grpSpPr>
        <p:sp>
          <p:nvSpPr>
            <p:cNvPr id="42" name="Google Shape;42;p7"/>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7"/>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7"/>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 name="Google Shape;4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7"/>
          <p:cNvSpPr txBox="1">
            <a:spLocks noGrp="1"/>
          </p:cNvSpPr>
          <p:nvPr>
            <p:ph type="subTitle" idx="1"/>
          </p:nvPr>
        </p:nvSpPr>
        <p:spPr>
          <a:xfrm>
            <a:off x="720000" y="1424050"/>
            <a:ext cx="4294800" cy="2499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83950" y="1195146"/>
            <a:ext cx="6176100" cy="12144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3574375" y="1693875"/>
            <a:ext cx="4475400" cy="99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 name="Google Shape;51;p9"/>
          <p:cNvSpPr txBox="1">
            <a:spLocks noGrp="1"/>
          </p:cNvSpPr>
          <p:nvPr>
            <p:ph type="subTitle" idx="1"/>
          </p:nvPr>
        </p:nvSpPr>
        <p:spPr>
          <a:xfrm>
            <a:off x="3574375" y="2778525"/>
            <a:ext cx="44754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9"/>
          <p:cNvSpPr/>
          <p:nvPr/>
        </p:nvSpPr>
        <p:spPr>
          <a:xfrm rot="852406">
            <a:off x="-180861" y="477731"/>
            <a:ext cx="832186" cy="1675941"/>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3" name="Google Shape;53;p9"/>
          <p:cNvGrpSpPr/>
          <p:nvPr/>
        </p:nvGrpSpPr>
        <p:grpSpPr>
          <a:xfrm>
            <a:off x="486315" y="788579"/>
            <a:ext cx="606203" cy="446722"/>
            <a:chOff x="486315" y="788579"/>
            <a:chExt cx="606203" cy="446722"/>
          </a:xfrm>
        </p:grpSpPr>
        <p:sp>
          <p:nvSpPr>
            <p:cNvPr id="54" name="Google Shape;54;p9"/>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9"/>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0"/>
          <p:cNvSpPr>
            <a:spLocks noGrp="1"/>
          </p:cNvSpPr>
          <p:nvPr>
            <p:ph type="pic" idx="2"/>
          </p:nvPr>
        </p:nvSpPr>
        <p:spPr>
          <a:xfrm>
            <a:off x="-6650" y="-6650"/>
            <a:ext cx="9150600" cy="5143500"/>
          </a:xfrm>
          <a:prstGeom prst="rect">
            <a:avLst/>
          </a:prstGeom>
          <a:noFill/>
          <a:ln>
            <a:noFill/>
          </a:ln>
        </p:spPr>
      </p:sp>
      <p:sp>
        <p:nvSpPr>
          <p:cNvPr id="58" name="Google Shape;58;p10"/>
          <p:cNvSpPr txBox="1">
            <a:spLocks noGrp="1"/>
          </p:cNvSpPr>
          <p:nvPr>
            <p:ph type="title"/>
          </p:nvPr>
        </p:nvSpPr>
        <p:spPr>
          <a:xfrm>
            <a:off x="720000" y="3923425"/>
            <a:ext cx="6258000" cy="680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ctor"/>
              <a:buNone/>
              <a:defRPr sz="3000" b="1">
                <a:solidFill>
                  <a:schemeClr val="dk1"/>
                </a:solidFill>
                <a:latin typeface="Actor"/>
                <a:ea typeface="Actor"/>
                <a:cs typeface="Actor"/>
                <a:sym typeface="Actor"/>
              </a:defRPr>
            </a:lvl1pPr>
            <a:lvl2pPr lvl="1"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2pPr>
            <a:lvl3pPr lvl="2"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3pPr>
            <a:lvl4pPr lvl="3"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4pPr>
            <a:lvl5pPr lvl="4"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5pPr>
            <a:lvl6pPr lvl="5"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6pPr>
            <a:lvl7pPr lvl="6"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7pPr>
            <a:lvl8pPr lvl="7"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8pPr>
            <a:lvl9pPr lvl="8" rtl="0">
              <a:spcBef>
                <a:spcPts val="0"/>
              </a:spcBef>
              <a:spcAft>
                <a:spcPts val="0"/>
              </a:spcAft>
              <a:buClr>
                <a:schemeClr val="dk1"/>
              </a:buClr>
              <a:buSzPts val="3500"/>
              <a:buFont typeface="Actor"/>
              <a:buNone/>
              <a:defRPr sz="3500">
                <a:solidFill>
                  <a:schemeClr val="dk1"/>
                </a:solidFill>
                <a:latin typeface="Actor"/>
                <a:ea typeface="Actor"/>
                <a:cs typeface="Actor"/>
                <a:sym typeface="Acto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1pPr>
            <a:lvl2pPr marL="914400" lvl="1"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9"/>
        <p:cNvGrpSpPr/>
        <p:nvPr/>
      </p:nvGrpSpPr>
      <p:grpSpPr>
        <a:xfrm>
          <a:off x="0" y="0"/>
          <a:ext cx="0" cy="0"/>
          <a:chOff x="0" y="0"/>
          <a:chExt cx="0" cy="0"/>
        </a:xfrm>
      </p:grpSpPr>
      <p:sp>
        <p:nvSpPr>
          <p:cNvPr id="330" name="Google Shape;3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31" name="Google Shape;3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7.xml"/><Relationship Id="rId7" Type="http://schemas.openxmlformats.org/officeDocument/2006/relationships/slide" Target="slide55.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2.xml"/><Relationship Id="rId11" Type="http://schemas.openxmlformats.org/officeDocument/2006/relationships/hyperlink" Target="http://bit.ly/30B07Gq" TargetMode="External"/><Relationship Id="rId5" Type="http://schemas.openxmlformats.org/officeDocument/2006/relationships/slide" Target="slide43.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4.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5" Type="http://schemas.openxmlformats.org/officeDocument/2006/relationships/image" Target="../media/image6.png"/><Relationship Id="rId4" Type="http://schemas.openxmlformats.org/officeDocument/2006/relationships/hyperlink" Target="https://docs.google.com/spreadsheets/d/1xux1BF4pf9zxE2u1InL802XR8aIP97R8HGULV7LhvEM/copy"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hyperlink" Target="https://www.freepik.com/free-vector/flat-landing-page-template-world-book-day-celebration_38480827.htm/?utm_source=slidesgo_template&amp;utm_medium=referral-link&amp;utm_campaign=sg_resources&amp;utm_content=freepik"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hyperlink" Target="https://www.freepik.com/free-vector/flat-background-world-book-day-celebration_38480908.htm/?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photo/smiley-black-teenage-girl-relaxing-outdoors_15575771.htm/?utm_source=slidesgo_template&amp;utm_medium=referral-link&amp;utm_campaign=sg_resources&amp;utm_content=freepik" TargetMode="External"/><Relationship Id="rId3" Type="http://schemas.openxmlformats.org/officeDocument/2006/relationships/hyperlink" Target="https://www.freepik.com/free-vector/flat-background-world-book-day-celebration_38480928.htm/?utm_source=slidesgo_template&amp;utm_medium=referral-link&amp;utm_campaign=sg_resources&amp;utm_content=freepik" TargetMode="External"/><Relationship Id="rId7" Type="http://schemas.openxmlformats.org/officeDocument/2006/relationships/hyperlink" Target="https://www.freepik.com/free-vector/flat-landing-page-template-world-book-day-celebration_38480813.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6" Type="http://schemas.openxmlformats.org/officeDocument/2006/relationships/hyperlink" Target="https://www.freepik.com/free-vector/flat-vertical-poster-template-world-book-day-celebration_38480857.htm/?utm_source=slidesgo_template&amp;utm_medium=referral-link&amp;utm_campaign=sg_resources&amp;utm_content=freepik" TargetMode="External"/><Relationship Id="rId11" Type="http://schemas.openxmlformats.org/officeDocument/2006/relationships/hyperlink" Target="https://www.freepik.com/free-photo/college-students-cramming-outdoor_31237866.htm/?utm_source=slidesgo_template&amp;utm_medium=referral-link&amp;utm_campaign=sg_resources&amp;utm_content=freepik" TargetMode="External"/><Relationship Id="rId5" Type="http://schemas.openxmlformats.org/officeDocument/2006/relationships/hyperlink" Target="https://www.freepik.com/free-vector/flat-background-world-book-day-celebration_38480932.htm/?utm_source=slidesgo_template&amp;utm_medium=referral-link&amp;utm_campaign=sg_resources&amp;utm_content=freepik" TargetMode="External"/><Relationship Id="rId10" Type="http://schemas.openxmlformats.org/officeDocument/2006/relationships/hyperlink" Target="https://www.freepik.com/free-photo/student-posing-group-study-session-with-colleagues_21076668.htm/?utm_source=slidesgo_template&amp;utm_medium=referral-link&amp;utm_campaign=sg_resources&amp;utm_content=freepik" TargetMode="External"/><Relationship Id="rId4" Type="http://schemas.openxmlformats.org/officeDocument/2006/relationships/hyperlink" Target="https://www.freepik.com/free-vector/flat-illustration-world-book-day-celebration_38480970.htm/?utm_source=slidesgo_template&amp;utm_medium=referral-link&amp;utm_campaign=sg_resources&amp;utm_content=freepik" TargetMode="External"/><Relationship Id="rId9" Type="http://schemas.openxmlformats.org/officeDocument/2006/relationships/hyperlink" Target="https://www.freepik.com/free-photo/young-handsome-ethnic-curly-man-looking-camera_5014759.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7.xml.rels><?xml version="1.0" encoding="UTF-8" standalone="yes"?>
<Relationships xmlns="http://schemas.openxmlformats.org/package/2006/relationships"><Relationship Id="rId3" Type="http://schemas.openxmlformats.org/officeDocument/2006/relationships/hyperlink" Target="https://fonts.google.com/specimen/Actor"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 Id="rId4" Type="http://schemas.openxmlformats.org/officeDocument/2006/relationships/hyperlink" Target="https://fonts.google.com/specimen/Ubuntu"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2.xml"/><Relationship Id="rId1" Type="http://schemas.openxmlformats.org/officeDocument/2006/relationships/slideLayout" Target="../slideLayouts/slideLayout31.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5"/>
          <p:cNvSpPr txBox="1">
            <a:spLocks noGrp="1"/>
          </p:cNvSpPr>
          <p:nvPr>
            <p:ph type="ctrTitle"/>
          </p:nvPr>
        </p:nvSpPr>
        <p:spPr>
          <a:xfrm>
            <a:off x="3560589" y="1225261"/>
            <a:ext cx="5167800" cy="172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Klasterisasi Angka harapan hidup menggunakan algoritma hierarchical clustering</a:t>
            </a:r>
            <a:endParaRPr dirty="0"/>
          </a:p>
        </p:txBody>
      </p:sp>
      <p:sp>
        <p:nvSpPr>
          <p:cNvPr id="340" name="Google Shape;340;p35"/>
          <p:cNvSpPr txBox="1">
            <a:spLocks noGrp="1"/>
          </p:cNvSpPr>
          <p:nvPr>
            <p:ph type="subTitle" idx="1"/>
          </p:nvPr>
        </p:nvSpPr>
        <p:spPr>
          <a:xfrm>
            <a:off x="3800374" y="2808331"/>
            <a:ext cx="5593061" cy="1892257"/>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dirty="0"/>
              <a:t>Nama kelompok:</a:t>
            </a:r>
          </a:p>
          <a:p>
            <a:pPr marL="285750" lvl="0" indent="-285750" algn="just" rtl="0">
              <a:lnSpc>
                <a:spcPct val="115000"/>
              </a:lnSpc>
              <a:spcBef>
                <a:spcPts val="0"/>
              </a:spcBef>
              <a:spcAft>
                <a:spcPts val="0"/>
              </a:spcAft>
              <a:buFont typeface="Courier New" panose="02070309020205020404" pitchFamily="49" charset="0"/>
              <a:buChar char="o"/>
            </a:pPr>
            <a:r>
              <a:rPr lang="en" dirty="0"/>
              <a:t>Atthariq Haykal Putera – 15210005</a:t>
            </a:r>
          </a:p>
          <a:p>
            <a:pPr marL="285750" lvl="0" indent="-285750" algn="just" rtl="0">
              <a:lnSpc>
                <a:spcPct val="115000"/>
              </a:lnSpc>
              <a:spcBef>
                <a:spcPts val="0"/>
              </a:spcBef>
              <a:spcAft>
                <a:spcPts val="0"/>
              </a:spcAft>
              <a:buFont typeface="Courier New" panose="02070309020205020404" pitchFamily="49" charset="0"/>
              <a:buChar char="o"/>
            </a:pPr>
            <a:r>
              <a:rPr lang="en" dirty="0"/>
              <a:t>Ina Asiah – 15210014</a:t>
            </a:r>
          </a:p>
          <a:p>
            <a:pPr marL="285750" lvl="0" indent="-285750" algn="just" rtl="0">
              <a:lnSpc>
                <a:spcPct val="115000"/>
              </a:lnSpc>
              <a:spcBef>
                <a:spcPts val="0"/>
              </a:spcBef>
              <a:spcAft>
                <a:spcPts val="0"/>
              </a:spcAft>
              <a:buFont typeface="Courier New" panose="02070309020205020404" pitchFamily="49" charset="0"/>
              <a:buChar char="o"/>
            </a:pPr>
            <a:r>
              <a:rPr lang="en" dirty="0"/>
              <a:t>Deliya Syafa – 15210011</a:t>
            </a:r>
          </a:p>
          <a:p>
            <a:pPr marL="285750" lvl="0" indent="-285750" algn="just" rtl="0">
              <a:lnSpc>
                <a:spcPct val="115000"/>
              </a:lnSpc>
              <a:spcBef>
                <a:spcPts val="0"/>
              </a:spcBef>
              <a:spcAft>
                <a:spcPts val="0"/>
              </a:spcAft>
              <a:buFont typeface="Courier New" panose="02070309020205020404" pitchFamily="49" charset="0"/>
              <a:buChar char="o"/>
            </a:pPr>
            <a:r>
              <a:rPr lang="en" dirty="0"/>
              <a:t>Syafira Amatur Rahmi – 15210031</a:t>
            </a:r>
          </a:p>
          <a:p>
            <a:pPr marL="285750" lvl="0" indent="-285750" algn="just" rtl="0">
              <a:lnSpc>
                <a:spcPct val="115000"/>
              </a:lnSpc>
              <a:spcBef>
                <a:spcPts val="0"/>
              </a:spcBef>
              <a:spcAft>
                <a:spcPts val="0"/>
              </a:spcAft>
              <a:buFont typeface="Courier New" panose="02070309020205020404" pitchFamily="49" charset="0"/>
              <a:buChar char="o"/>
            </a:pPr>
            <a:endParaRPr dirty="0"/>
          </a:p>
        </p:txBody>
      </p:sp>
      <p:sp>
        <p:nvSpPr>
          <p:cNvPr id="341" name="Google Shape;341;p35"/>
          <p:cNvSpPr txBox="1">
            <a:spLocks noGrp="1"/>
          </p:cNvSpPr>
          <p:nvPr>
            <p:ph type="ctrTitle"/>
          </p:nvPr>
        </p:nvSpPr>
        <p:spPr>
          <a:xfrm>
            <a:off x="7221189" y="301595"/>
            <a:ext cx="1507200" cy="396300"/>
          </a:xfrm>
          <a:prstGeom prst="rect">
            <a:avLst/>
          </a:prstGeom>
          <a:ln w="9525" cap="flat" cmpd="sng">
            <a:solidFill>
              <a:schemeClr val="dk1"/>
            </a:solidFill>
            <a:prstDash val="lgDash"/>
            <a:round/>
            <a:headEnd type="none" w="sm" len="sm"/>
            <a:tailEnd type="none" w="sm" len="sm"/>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600" dirty="0">
                <a:latin typeface="Actor"/>
                <a:ea typeface="Actor"/>
                <a:cs typeface="Actor"/>
                <a:sym typeface="Actor"/>
              </a:rPr>
              <a:t>Kelompok - I</a:t>
            </a:r>
            <a:endParaRPr sz="1600" dirty="0">
              <a:latin typeface="Actor"/>
              <a:ea typeface="Actor"/>
              <a:cs typeface="Actor"/>
              <a:sym typeface="Actor"/>
            </a:endParaRPr>
          </a:p>
        </p:txBody>
      </p:sp>
      <p:grpSp>
        <p:nvGrpSpPr>
          <p:cNvPr id="342" name="Google Shape;342;p35"/>
          <p:cNvGrpSpPr/>
          <p:nvPr/>
        </p:nvGrpSpPr>
        <p:grpSpPr>
          <a:xfrm>
            <a:off x="5349737" y="4385364"/>
            <a:ext cx="3898492" cy="913082"/>
            <a:chOff x="4282937" y="4216011"/>
            <a:chExt cx="3898492" cy="913082"/>
          </a:xfrm>
        </p:grpSpPr>
        <p:grpSp>
          <p:nvGrpSpPr>
            <p:cNvPr id="343" name="Google Shape;343;p35"/>
            <p:cNvGrpSpPr/>
            <p:nvPr/>
          </p:nvGrpSpPr>
          <p:grpSpPr>
            <a:xfrm>
              <a:off x="5250386" y="4572413"/>
              <a:ext cx="2931042" cy="555869"/>
              <a:chOff x="6677887" y="5275326"/>
              <a:chExt cx="2426962" cy="460271"/>
            </a:xfrm>
          </p:grpSpPr>
          <p:sp>
            <p:nvSpPr>
              <p:cNvPr id="344" name="Google Shape;344;p35"/>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35"/>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35"/>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 name="Google Shape;347;p35"/>
            <p:cNvGrpSpPr/>
            <p:nvPr/>
          </p:nvGrpSpPr>
          <p:grpSpPr>
            <a:xfrm>
              <a:off x="4282937" y="4216011"/>
              <a:ext cx="674671" cy="913082"/>
              <a:chOff x="5876819" y="4980218"/>
              <a:chExt cx="558641" cy="756050"/>
            </a:xfrm>
          </p:grpSpPr>
          <p:sp>
            <p:nvSpPr>
              <p:cNvPr id="348" name="Google Shape;348;p35"/>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9" name="Google Shape;349;p35"/>
              <p:cNvGrpSpPr/>
              <p:nvPr/>
            </p:nvGrpSpPr>
            <p:grpSpPr>
              <a:xfrm>
                <a:off x="6101895" y="4980218"/>
                <a:ext cx="333565" cy="243292"/>
                <a:chOff x="6101895" y="4980218"/>
                <a:chExt cx="333565" cy="243292"/>
              </a:xfrm>
            </p:grpSpPr>
            <p:sp>
              <p:nvSpPr>
                <p:cNvPr id="350" name="Google Shape;350;p35"/>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35"/>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35"/>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53" name="Google Shape;353;p35"/>
          <p:cNvGrpSpPr/>
          <p:nvPr/>
        </p:nvGrpSpPr>
        <p:grpSpPr>
          <a:xfrm>
            <a:off x="169693" y="539500"/>
            <a:ext cx="3465757" cy="3758094"/>
            <a:chOff x="169693" y="539500"/>
            <a:chExt cx="3465757" cy="3758094"/>
          </a:xfrm>
        </p:grpSpPr>
        <p:grpSp>
          <p:nvGrpSpPr>
            <p:cNvPr id="354" name="Google Shape;354;p35"/>
            <p:cNvGrpSpPr/>
            <p:nvPr/>
          </p:nvGrpSpPr>
          <p:grpSpPr>
            <a:xfrm>
              <a:off x="169693" y="1011980"/>
              <a:ext cx="3121173" cy="3285614"/>
              <a:chOff x="-906475" y="553513"/>
              <a:chExt cx="3847600" cy="4050313"/>
            </a:xfrm>
          </p:grpSpPr>
          <p:sp>
            <p:nvSpPr>
              <p:cNvPr id="355" name="Google Shape;355;p35"/>
              <p:cNvSpPr/>
              <p:nvPr/>
            </p:nvSpPr>
            <p:spPr>
              <a:xfrm>
                <a:off x="-660416" y="816433"/>
                <a:ext cx="3351198" cy="2941424"/>
              </a:xfrm>
              <a:custGeom>
                <a:avLst/>
                <a:gdLst/>
                <a:ahLst/>
                <a:cxnLst/>
                <a:rect l="l" t="t" r="r" b="b"/>
                <a:pathLst>
                  <a:path w="2510261" h="2203314" extrusionOk="0">
                    <a:moveTo>
                      <a:pt x="2508667" y="1052960"/>
                    </a:moveTo>
                    <a:cubicBezTo>
                      <a:pt x="2508667" y="1054984"/>
                      <a:pt x="2508262" y="1057413"/>
                      <a:pt x="2508262" y="1059437"/>
                    </a:cubicBezTo>
                    <a:cubicBezTo>
                      <a:pt x="2505428" y="1098299"/>
                      <a:pt x="2499761" y="1137971"/>
                      <a:pt x="2490450" y="1178047"/>
                    </a:cubicBezTo>
                    <a:cubicBezTo>
                      <a:pt x="2490045" y="1180071"/>
                      <a:pt x="2489640" y="1182095"/>
                      <a:pt x="2488831" y="1184119"/>
                    </a:cubicBezTo>
                    <a:cubicBezTo>
                      <a:pt x="2470210" y="1260629"/>
                      <a:pt x="2439039" y="1339568"/>
                      <a:pt x="2392485" y="1419720"/>
                    </a:cubicBezTo>
                    <a:cubicBezTo>
                      <a:pt x="2369816" y="1458583"/>
                      <a:pt x="2343908" y="1497444"/>
                      <a:pt x="2313547" y="1537116"/>
                    </a:cubicBezTo>
                    <a:cubicBezTo>
                      <a:pt x="2309904" y="1541569"/>
                      <a:pt x="2306665" y="1546022"/>
                      <a:pt x="2303022" y="1550880"/>
                    </a:cubicBezTo>
                    <a:cubicBezTo>
                      <a:pt x="2267803" y="1595814"/>
                      <a:pt x="2227322" y="1641153"/>
                      <a:pt x="2181173" y="1686897"/>
                    </a:cubicBezTo>
                    <a:cubicBezTo>
                      <a:pt x="2152432" y="1715638"/>
                      <a:pt x="2121261" y="1744380"/>
                      <a:pt x="2087662" y="1773122"/>
                    </a:cubicBezTo>
                    <a:cubicBezTo>
                      <a:pt x="2079565" y="1780408"/>
                      <a:pt x="2071064" y="1787290"/>
                      <a:pt x="2062563" y="1794577"/>
                    </a:cubicBezTo>
                    <a:cubicBezTo>
                      <a:pt x="2056491" y="1799839"/>
                      <a:pt x="2050014" y="1805102"/>
                      <a:pt x="2043537" y="1810364"/>
                    </a:cubicBezTo>
                    <a:cubicBezTo>
                      <a:pt x="2028559" y="1822509"/>
                      <a:pt x="2012771" y="1835058"/>
                      <a:pt x="1996984" y="1847203"/>
                    </a:cubicBezTo>
                    <a:cubicBezTo>
                      <a:pt x="1973504" y="1865419"/>
                      <a:pt x="1949216" y="1883636"/>
                      <a:pt x="1923713" y="1901852"/>
                    </a:cubicBezTo>
                    <a:cubicBezTo>
                      <a:pt x="1917236" y="1906305"/>
                      <a:pt x="1910354" y="1911163"/>
                      <a:pt x="1903877" y="1916021"/>
                    </a:cubicBezTo>
                    <a:cubicBezTo>
                      <a:pt x="1893352" y="1923307"/>
                      <a:pt x="1882827" y="1930594"/>
                      <a:pt x="1871897" y="1938285"/>
                    </a:cubicBezTo>
                    <a:cubicBezTo>
                      <a:pt x="1859347" y="1946786"/>
                      <a:pt x="1846798" y="1955287"/>
                      <a:pt x="1833844" y="1963788"/>
                    </a:cubicBezTo>
                    <a:cubicBezTo>
                      <a:pt x="1819271" y="1973504"/>
                      <a:pt x="1804698" y="1982815"/>
                      <a:pt x="1790124" y="1991720"/>
                    </a:cubicBezTo>
                    <a:cubicBezTo>
                      <a:pt x="1786886" y="1993744"/>
                      <a:pt x="1783243" y="1995769"/>
                      <a:pt x="1780004" y="1997793"/>
                    </a:cubicBezTo>
                    <a:cubicBezTo>
                      <a:pt x="1777980" y="1999007"/>
                      <a:pt x="1775956" y="2000222"/>
                      <a:pt x="1773932" y="2001436"/>
                    </a:cubicBezTo>
                    <a:cubicBezTo>
                      <a:pt x="1769479" y="2004270"/>
                      <a:pt x="1765026" y="2006699"/>
                      <a:pt x="1760573" y="2009532"/>
                    </a:cubicBezTo>
                    <a:cubicBezTo>
                      <a:pt x="1756120" y="2011961"/>
                      <a:pt x="1751667" y="2014795"/>
                      <a:pt x="1747214" y="2017224"/>
                    </a:cubicBezTo>
                    <a:cubicBezTo>
                      <a:pt x="1746000" y="2018033"/>
                      <a:pt x="1744785" y="2018438"/>
                      <a:pt x="1743571" y="2019248"/>
                    </a:cubicBezTo>
                    <a:cubicBezTo>
                      <a:pt x="1739928" y="2021677"/>
                      <a:pt x="1735879" y="2023701"/>
                      <a:pt x="1732236" y="2025725"/>
                    </a:cubicBezTo>
                    <a:cubicBezTo>
                      <a:pt x="1731831" y="2025725"/>
                      <a:pt x="1731427" y="2026129"/>
                      <a:pt x="1731022" y="2026534"/>
                    </a:cubicBezTo>
                    <a:cubicBezTo>
                      <a:pt x="1724545" y="2030178"/>
                      <a:pt x="1718068" y="2033821"/>
                      <a:pt x="1711591" y="2037464"/>
                    </a:cubicBezTo>
                    <a:cubicBezTo>
                      <a:pt x="1709162" y="2038679"/>
                      <a:pt x="1706733" y="2040298"/>
                      <a:pt x="1704304" y="2041513"/>
                    </a:cubicBezTo>
                    <a:cubicBezTo>
                      <a:pt x="1690541" y="2048799"/>
                      <a:pt x="1677182" y="2056086"/>
                      <a:pt x="1663823" y="2062968"/>
                    </a:cubicBezTo>
                    <a:cubicBezTo>
                      <a:pt x="1654108" y="2067825"/>
                      <a:pt x="1644392" y="2072683"/>
                      <a:pt x="1635081" y="2077136"/>
                    </a:cubicBezTo>
                    <a:cubicBezTo>
                      <a:pt x="1516876" y="2134215"/>
                      <a:pt x="1403124" y="2170648"/>
                      <a:pt x="1294229" y="2188864"/>
                    </a:cubicBezTo>
                    <a:cubicBezTo>
                      <a:pt x="1289776" y="2189674"/>
                      <a:pt x="1285728" y="2190079"/>
                      <a:pt x="1281680" y="2190888"/>
                    </a:cubicBezTo>
                    <a:cubicBezTo>
                      <a:pt x="1242008" y="2197365"/>
                      <a:pt x="1202741" y="2201009"/>
                      <a:pt x="1164689" y="2202628"/>
                    </a:cubicBezTo>
                    <a:cubicBezTo>
                      <a:pt x="1158212" y="2203033"/>
                      <a:pt x="1152140" y="2203033"/>
                      <a:pt x="1145663" y="2203033"/>
                    </a:cubicBezTo>
                    <a:cubicBezTo>
                      <a:pt x="1061462" y="2205057"/>
                      <a:pt x="980499" y="2196151"/>
                      <a:pt x="903585" y="2177934"/>
                    </a:cubicBezTo>
                    <a:cubicBezTo>
                      <a:pt x="884559" y="2173481"/>
                      <a:pt x="865938" y="2168219"/>
                      <a:pt x="847316" y="2162551"/>
                    </a:cubicBezTo>
                    <a:cubicBezTo>
                      <a:pt x="814526" y="2152431"/>
                      <a:pt x="782141" y="2140692"/>
                      <a:pt x="750971" y="2127333"/>
                    </a:cubicBezTo>
                    <a:cubicBezTo>
                      <a:pt x="668794" y="2092519"/>
                      <a:pt x="592284" y="2046370"/>
                      <a:pt x="521847" y="1991720"/>
                    </a:cubicBezTo>
                    <a:cubicBezTo>
                      <a:pt x="520228" y="1990506"/>
                      <a:pt x="518608" y="1989292"/>
                      <a:pt x="516584" y="1987672"/>
                    </a:cubicBezTo>
                    <a:cubicBezTo>
                      <a:pt x="457077" y="1940714"/>
                      <a:pt x="402022" y="1888089"/>
                      <a:pt x="351421" y="1830200"/>
                    </a:cubicBezTo>
                    <a:cubicBezTo>
                      <a:pt x="349802" y="1828581"/>
                      <a:pt x="348182" y="1826557"/>
                      <a:pt x="346563" y="1824938"/>
                    </a:cubicBezTo>
                    <a:cubicBezTo>
                      <a:pt x="308915" y="1781218"/>
                      <a:pt x="274102" y="1735069"/>
                      <a:pt x="242121" y="1686492"/>
                    </a:cubicBezTo>
                    <a:cubicBezTo>
                      <a:pt x="233215" y="1672728"/>
                      <a:pt x="224310" y="1658965"/>
                      <a:pt x="215809" y="1644796"/>
                    </a:cubicBezTo>
                    <a:cubicBezTo>
                      <a:pt x="214189" y="1641963"/>
                      <a:pt x="212570" y="1639129"/>
                      <a:pt x="210951" y="1636700"/>
                    </a:cubicBezTo>
                    <a:cubicBezTo>
                      <a:pt x="188281" y="1599052"/>
                      <a:pt x="167636" y="1561000"/>
                      <a:pt x="148205" y="1521733"/>
                    </a:cubicBezTo>
                    <a:cubicBezTo>
                      <a:pt x="126345" y="1476394"/>
                      <a:pt x="106509" y="1430246"/>
                      <a:pt x="89102" y="1382883"/>
                    </a:cubicBezTo>
                    <a:cubicBezTo>
                      <a:pt x="49431" y="1275607"/>
                      <a:pt x="22308" y="1164689"/>
                      <a:pt x="9354" y="1055389"/>
                    </a:cubicBezTo>
                    <a:cubicBezTo>
                      <a:pt x="8949" y="1052151"/>
                      <a:pt x="8545" y="1049317"/>
                      <a:pt x="8140" y="1046078"/>
                    </a:cubicBezTo>
                    <a:cubicBezTo>
                      <a:pt x="3282" y="1004383"/>
                      <a:pt x="853" y="963092"/>
                      <a:pt x="44" y="922206"/>
                    </a:cubicBezTo>
                    <a:cubicBezTo>
                      <a:pt x="44" y="919777"/>
                      <a:pt x="44" y="917348"/>
                      <a:pt x="44" y="915324"/>
                    </a:cubicBezTo>
                    <a:cubicBezTo>
                      <a:pt x="-361" y="868771"/>
                      <a:pt x="2068" y="823027"/>
                      <a:pt x="6925" y="778497"/>
                    </a:cubicBezTo>
                    <a:cubicBezTo>
                      <a:pt x="7330" y="776473"/>
                      <a:pt x="7330" y="774044"/>
                      <a:pt x="7735" y="772020"/>
                    </a:cubicBezTo>
                    <a:cubicBezTo>
                      <a:pt x="27166" y="625883"/>
                      <a:pt x="157920" y="163182"/>
                      <a:pt x="636004" y="64813"/>
                    </a:cubicBezTo>
                    <a:cubicBezTo>
                      <a:pt x="775259" y="36071"/>
                      <a:pt x="931922" y="9758"/>
                      <a:pt x="1069153" y="3281"/>
                    </a:cubicBezTo>
                    <a:cubicBezTo>
                      <a:pt x="1495421" y="-17364"/>
                      <a:pt x="1945168" y="53478"/>
                      <a:pt x="2244324" y="386234"/>
                    </a:cubicBezTo>
                    <a:cubicBezTo>
                      <a:pt x="2245943" y="387853"/>
                      <a:pt x="2247158" y="389473"/>
                      <a:pt x="2248777" y="391092"/>
                    </a:cubicBezTo>
                    <a:cubicBezTo>
                      <a:pt x="2272661" y="418214"/>
                      <a:pt x="2296140" y="446551"/>
                      <a:pt x="2318405" y="476912"/>
                    </a:cubicBezTo>
                    <a:cubicBezTo>
                      <a:pt x="2319619" y="478531"/>
                      <a:pt x="2321239" y="480555"/>
                      <a:pt x="2322453" y="482579"/>
                    </a:cubicBezTo>
                    <a:cubicBezTo>
                      <a:pt x="2348361" y="517798"/>
                      <a:pt x="2372650" y="555041"/>
                      <a:pt x="2394914" y="594308"/>
                    </a:cubicBezTo>
                    <a:cubicBezTo>
                      <a:pt x="2396129" y="596737"/>
                      <a:pt x="2397343" y="598761"/>
                      <a:pt x="2398963" y="601190"/>
                    </a:cubicBezTo>
                    <a:cubicBezTo>
                      <a:pt x="2454827" y="701988"/>
                      <a:pt x="2495308" y="814526"/>
                      <a:pt x="2507047" y="935565"/>
                    </a:cubicBezTo>
                    <a:cubicBezTo>
                      <a:pt x="2507452" y="937993"/>
                      <a:pt x="2507452" y="940422"/>
                      <a:pt x="2507857" y="943256"/>
                    </a:cubicBezTo>
                    <a:cubicBezTo>
                      <a:pt x="2510691" y="979284"/>
                      <a:pt x="2511095" y="1015718"/>
                      <a:pt x="2508667" y="105296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6" name="Google Shape;356;p35"/>
              <p:cNvGrpSpPr/>
              <p:nvPr/>
            </p:nvGrpSpPr>
            <p:grpSpPr>
              <a:xfrm>
                <a:off x="-906475" y="3059378"/>
                <a:ext cx="3847600" cy="1312464"/>
                <a:chOff x="2267658" y="4040972"/>
                <a:chExt cx="2884474" cy="983930"/>
              </a:xfrm>
            </p:grpSpPr>
            <p:grpSp>
              <p:nvGrpSpPr>
                <p:cNvPr id="357" name="Google Shape;357;p35"/>
                <p:cNvGrpSpPr/>
                <p:nvPr/>
              </p:nvGrpSpPr>
              <p:grpSpPr>
                <a:xfrm>
                  <a:off x="4391562" y="4047887"/>
                  <a:ext cx="760570" cy="977015"/>
                  <a:chOff x="4391562" y="4047887"/>
                  <a:chExt cx="760570" cy="977015"/>
                </a:xfrm>
              </p:grpSpPr>
              <p:sp>
                <p:nvSpPr>
                  <p:cNvPr id="358" name="Google Shape;358;p35"/>
                  <p:cNvSpPr/>
                  <p:nvPr/>
                </p:nvSpPr>
                <p:spPr>
                  <a:xfrm>
                    <a:off x="4920232" y="4125809"/>
                    <a:ext cx="231900" cy="167156"/>
                  </a:xfrm>
                  <a:custGeom>
                    <a:avLst/>
                    <a:gdLst/>
                    <a:ahLst/>
                    <a:cxnLst/>
                    <a:rect l="l" t="t" r="r" b="b"/>
                    <a:pathLst>
                      <a:path w="231900" h="167156" extrusionOk="0">
                        <a:moveTo>
                          <a:pt x="99598" y="167037"/>
                        </a:moveTo>
                        <a:cubicBezTo>
                          <a:pt x="135627" y="165418"/>
                          <a:pt x="170845" y="150845"/>
                          <a:pt x="197563" y="126961"/>
                        </a:cubicBezTo>
                        <a:cubicBezTo>
                          <a:pt x="211731" y="114411"/>
                          <a:pt x="223876" y="99029"/>
                          <a:pt x="229138" y="80812"/>
                        </a:cubicBezTo>
                        <a:cubicBezTo>
                          <a:pt x="234401" y="62596"/>
                          <a:pt x="232377" y="41950"/>
                          <a:pt x="221042" y="26972"/>
                        </a:cubicBezTo>
                        <a:cubicBezTo>
                          <a:pt x="209707" y="11994"/>
                          <a:pt x="190681" y="5112"/>
                          <a:pt x="172464" y="1874"/>
                        </a:cubicBezTo>
                        <a:cubicBezTo>
                          <a:pt x="132388" y="-4604"/>
                          <a:pt x="90288" y="5922"/>
                          <a:pt x="57903" y="30211"/>
                        </a:cubicBezTo>
                        <a:cubicBezTo>
                          <a:pt x="30375" y="50856"/>
                          <a:pt x="1229" y="90123"/>
                          <a:pt x="14" y="126151"/>
                        </a:cubicBezTo>
                        <a:cubicBezTo>
                          <a:pt x="-1200" y="160560"/>
                          <a:pt x="74905" y="168251"/>
                          <a:pt x="99598" y="1670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5"/>
                  <p:cNvSpPr/>
                  <p:nvPr/>
                </p:nvSpPr>
                <p:spPr>
                  <a:xfrm>
                    <a:off x="4822910" y="4339664"/>
                    <a:ext cx="239278" cy="120654"/>
                  </a:xfrm>
                  <a:custGeom>
                    <a:avLst/>
                    <a:gdLst/>
                    <a:ahLst/>
                    <a:cxnLst/>
                    <a:rect l="l" t="t" r="r" b="b"/>
                    <a:pathLst>
                      <a:path w="239278" h="120654" extrusionOk="0">
                        <a:moveTo>
                          <a:pt x="197730" y="17952"/>
                        </a:moveTo>
                        <a:cubicBezTo>
                          <a:pt x="209470" y="24024"/>
                          <a:pt x="220400" y="31311"/>
                          <a:pt x="228496" y="41836"/>
                        </a:cubicBezTo>
                        <a:cubicBezTo>
                          <a:pt x="236592" y="52361"/>
                          <a:pt x="241045" y="65720"/>
                          <a:pt x="238616" y="78674"/>
                        </a:cubicBezTo>
                        <a:cubicBezTo>
                          <a:pt x="236187" y="91628"/>
                          <a:pt x="226472" y="102558"/>
                          <a:pt x="214732" y="109035"/>
                        </a:cubicBezTo>
                        <a:cubicBezTo>
                          <a:pt x="203398" y="115512"/>
                          <a:pt x="190039" y="118346"/>
                          <a:pt x="176680" y="119560"/>
                        </a:cubicBezTo>
                        <a:cubicBezTo>
                          <a:pt x="122030" y="125227"/>
                          <a:pt x="65761" y="108630"/>
                          <a:pt x="22042" y="75840"/>
                        </a:cubicBezTo>
                        <a:cubicBezTo>
                          <a:pt x="13540" y="69363"/>
                          <a:pt x="-1842" y="60457"/>
                          <a:pt x="182" y="48313"/>
                        </a:cubicBezTo>
                        <a:cubicBezTo>
                          <a:pt x="1801" y="37383"/>
                          <a:pt x="20018" y="28477"/>
                          <a:pt x="28518" y="23619"/>
                        </a:cubicBezTo>
                        <a:cubicBezTo>
                          <a:pt x="52403" y="9856"/>
                          <a:pt x="79525" y="2164"/>
                          <a:pt x="107052" y="545"/>
                        </a:cubicBezTo>
                        <a:cubicBezTo>
                          <a:pt x="138223" y="-1884"/>
                          <a:pt x="170203" y="3784"/>
                          <a:pt x="197730" y="1795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35"/>
                  <p:cNvSpPr/>
                  <p:nvPr/>
                </p:nvSpPr>
                <p:spPr>
                  <a:xfrm>
                    <a:off x="4618665" y="4174005"/>
                    <a:ext cx="131476" cy="215651"/>
                  </a:xfrm>
                  <a:custGeom>
                    <a:avLst/>
                    <a:gdLst/>
                    <a:ahLst/>
                    <a:cxnLst/>
                    <a:rect l="l" t="t" r="r" b="b"/>
                    <a:pathLst>
                      <a:path w="131476" h="215651" extrusionOk="0">
                        <a:moveTo>
                          <a:pt x="102414" y="132604"/>
                        </a:moveTo>
                        <a:cubicBezTo>
                          <a:pt x="112129" y="116817"/>
                          <a:pt x="121845" y="101029"/>
                          <a:pt x="127512" y="83622"/>
                        </a:cubicBezTo>
                        <a:cubicBezTo>
                          <a:pt x="132775" y="65810"/>
                          <a:pt x="133584" y="45975"/>
                          <a:pt x="125083" y="29782"/>
                        </a:cubicBezTo>
                        <a:cubicBezTo>
                          <a:pt x="111320" y="2660"/>
                          <a:pt x="73672" y="-7865"/>
                          <a:pt x="46550" y="6303"/>
                        </a:cubicBezTo>
                        <a:cubicBezTo>
                          <a:pt x="15784" y="22496"/>
                          <a:pt x="4449" y="60548"/>
                          <a:pt x="1211" y="95362"/>
                        </a:cubicBezTo>
                        <a:cubicBezTo>
                          <a:pt x="-814" y="118841"/>
                          <a:pt x="-814" y="142725"/>
                          <a:pt x="5259" y="165799"/>
                        </a:cubicBezTo>
                        <a:cubicBezTo>
                          <a:pt x="10116" y="184016"/>
                          <a:pt x="25499" y="230164"/>
                          <a:pt x="51002" y="211138"/>
                        </a:cubicBezTo>
                        <a:cubicBezTo>
                          <a:pt x="61932" y="202637"/>
                          <a:pt x="68814" y="186040"/>
                          <a:pt x="76101" y="174705"/>
                        </a:cubicBezTo>
                        <a:cubicBezTo>
                          <a:pt x="85007" y="160537"/>
                          <a:pt x="93913" y="146773"/>
                          <a:pt x="102414" y="1326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35"/>
                  <p:cNvSpPr/>
                  <p:nvPr/>
                </p:nvSpPr>
                <p:spPr>
                  <a:xfrm>
                    <a:off x="4482645" y="4330070"/>
                    <a:ext cx="126556" cy="218454"/>
                  </a:xfrm>
                  <a:custGeom>
                    <a:avLst/>
                    <a:gdLst/>
                    <a:ahLst/>
                    <a:cxnLst/>
                    <a:rect l="l" t="t" r="r" b="b"/>
                    <a:pathLst>
                      <a:path w="126556" h="218454" extrusionOk="0">
                        <a:moveTo>
                          <a:pt x="104442" y="129559"/>
                        </a:moveTo>
                        <a:cubicBezTo>
                          <a:pt x="112538" y="112962"/>
                          <a:pt x="121039" y="96365"/>
                          <a:pt x="124682" y="78148"/>
                        </a:cubicBezTo>
                        <a:cubicBezTo>
                          <a:pt x="128325" y="59931"/>
                          <a:pt x="127111" y="40096"/>
                          <a:pt x="116991" y="24713"/>
                        </a:cubicBezTo>
                        <a:cubicBezTo>
                          <a:pt x="100798" y="-790"/>
                          <a:pt x="61936" y="-7672"/>
                          <a:pt x="36433" y="9330"/>
                        </a:cubicBezTo>
                        <a:cubicBezTo>
                          <a:pt x="7287" y="28356"/>
                          <a:pt x="0" y="67623"/>
                          <a:pt x="0" y="102437"/>
                        </a:cubicBezTo>
                        <a:cubicBezTo>
                          <a:pt x="0" y="125916"/>
                          <a:pt x="2833" y="149800"/>
                          <a:pt x="10930" y="172065"/>
                        </a:cubicBezTo>
                        <a:cubicBezTo>
                          <a:pt x="17407" y="189876"/>
                          <a:pt x="37648" y="234406"/>
                          <a:pt x="61127" y="212546"/>
                        </a:cubicBezTo>
                        <a:cubicBezTo>
                          <a:pt x="71247" y="203235"/>
                          <a:pt x="76509" y="185828"/>
                          <a:pt x="82582" y="173684"/>
                        </a:cubicBezTo>
                        <a:cubicBezTo>
                          <a:pt x="90273" y="159111"/>
                          <a:pt x="97560" y="144537"/>
                          <a:pt x="104442" y="12955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35"/>
                  <p:cNvSpPr/>
                  <p:nvPr/>
                </p:nvSpPr>
                <p:spPr>
                  <a:xfrm>
                    <a:off x="4688755" y="4479330"/>
                    <a:ext cx="226915" cy="122911"/>
                  </a:xfrm>
                  <a:custGeom>
                    <a:avLst/>
                    <a:gdLst/>
                    <a:ahLst/>
                    <a:cxnLst/>
                    <a:rect l="l" t="t" r="r" b="b"/>
                    <a:pathLst>
                      <a:path w="226915" h="122911" extrusionOk="0">
                        <a:moveTo>
                          <a:pt x="129883" y="3778"/>
                        </a:moveTo>
                        <a:cubicBezTo>
                          <a:pt x="145671" y="540"/>
                          <a:pt x="161459" y="-1484"/>
                          <a:pt x="177246" y="1349"/>
                        </a:cubicBezTo>
                        <a:cubicBezTo>
                          <a:pt x="193034" y="3778"/>
                          <a:pt x="208417" y="11470"/>
                          <a:pt x="217728" y="24424"/>
                        </a:cubicBezTo>
                        <a:cubicBezTo>
                          <a:pt x="233111" y="45879"/>
                          <a:pt x="228253" y="77859"/>
                          <a:pt x="210036" y="96885"/>
                        </a:cubicBezTo>
                        <a:cubicBezTo>
                          <a:pt x="191820" y="115911"/>
                          <a:pt x="164293" y="124008"/>
                          <a:pt x="137980" y="122793"/>
                        </a:cubicBezTo>
                        <a:cubicBezTo>
                          <a:pt x="111667" y="121579"/>
                          <a:pt x="86569" y="112268"/>
                          <a:pt x="62280" y="101743"/>
                        </a:cubicBezTo>
                        <a:cubicBezTo>
                          <a:pt x="52564" y="97695"/>
                          <a:pt x="43254" y="93242"/>
                          <a:pt x="33538" y="89194"/>
                        </a:cubicBezTo>
                        <a:cubicBezTo>
                          <a:pt x="25847" y="85955"/>
                          <a:pt x="10869" y="83121"/>
                          <a:pt x="4796" y="77859"/>
                        </a:cubicBezTo>
                        <a:cubicBezTo>
                          <a:pt x="-9777" y="64905"/>
                          <a:pt x="12488" y="53975"/>
                          <a:pt x="23418" y="47093"/>
                        </a:cubicBezTo>
                        <a:cubicBezTo>
                          <a:pt x="55803" y="26043"/>
                          <a:pt x="92236" y="11470"/>
                          <a:pt x="129883" y="37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35"/>
                  <p:cNvSpPr/>
                  <p:nvPr/>
                </p:nvSpPr>
                <p:spPr>
                  <a:xfrm>
                    <a:off x="4803137" y="4047887"/>
                    <a:ext cx="124347" cy="211911"/>
                  </a:xfrm>
                  <a:custGeom>
                    <a:avLst/>
                    <a:gdLst/>
                    <a:ahLst/>
                    <a:cxnLst/>
                    <a:rect l="l" t="t" r="r" b="b"/>
                    <a:pathLst>
                      <a:path w="124347" h="211911" extrusionOk="0">
                        <a:moveTo>
                          <a:pt x="5786" y="71699"/>
                        </a:moveTo>
                        <a:cubicBezTo>
                          <a:pt x="8620" y="56721"/>
                          <a:pt x="13073" y="41743"/>
                          <a:pt x="21169" y="28789"/>
                        </a:cubicBezTo>
                        <a:cubicBezTo>
                          <a:pt x="29266" y="15835"/>
                          <a:pt x="41815" y="4905"/>
                          <a:pt x="56388" y="1262"/>
                        </a:cubicBezTo>
                        <a:cubicBezTo>
                          <a:pt x="81081" y="-4810"/>
                          <a:pt x="107394" y="11787"/>
                          <a:pt x="117920" y="34861"/>
                        </a:cubicBezTo>
                        <a:cubicBezTo>
                          <a:pt x="128445" y="57936"/>
                          <a:pt x="125206" y="85463"/>
                          <a:pt x="114276" y="108537"/>
                        </a:cubicBezTo>
                        <a:cubicBezTo>
                          <a:pt x="103346" y="131612"/>
                          <a:pt x="85939" y="150638"/>
                          <a:pt x="67723" y="168045"/>
                        </a:cubicBezTo>
                        <a:cubicBezTo>
                          <a:pt x="60436" y="174927"/>
                          <a:pt x="53150" y="181808"/>
                          <a:pt x="45863" y="188690"/>
                        </a:cubicBezTo>
                        <a:cubicBezTo>
                          <a:pt x="39791" y="194357"/>
                          <a:pt x="32099" y="206502"/>
                          <a:pt x="25217" y="210145"/>
                        </a:cubicBezTo>
                        <a:cubicBezTo>
                          <a:pt x="8620" y="218646"/>
                          <a:pt x="6596" y="194357"/>
                          <a:pt x="4572" y="182213"/>
                        </a:cubicBezTo>
                        <a:cubicBezTo>
                          <a:pt x="-1905" y="145375"/>
                          <a:pt x="-1500" y="107727"/>
                          <a:pt x="5786" y="7169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4" name="Google Shape;364;p35"/>
                  <p:cNvGrpSpPr/>
                  <p:nvPr/>
                </p:nvGrpSpPr>
                <p:grpSpPr>
                  <a:xfrm>
                    <a:off x="4391562" y="4155543"/>
                    <a:ext cx="665266" cy="869359"/>
                    <a:chOff x="4391562" y="4155543"/>
                    <a:chExt cx="665266" cy="869359"/>
                  </a:xfrm>
                </p:grpSpPr>
                <p:sp>
                  <p:nvSpPr>
                    <p:cNvPr id="365" name="Google Shape;365;p35"/>
                    <p:cNvSpPr/>
                    <p:nvPr/>
                  </p:nvSpPr>
                  <p:spPr>
                    <a:xfrm>
                      <a:off x="4391562" y="4181363"/>
                      <a:ext cx="665266" cy="843539"/>
                    </a:xfrm>
                    <a:custGeom>
                      <a:avLst/>
                      <a:gdLst/>
                      <a:ahLst/>
                      <a:cxnLst/>
                      <a:rect l="l" t="t" r="r" b="b"/>
                      <a:pathLst>
                        <a:path w="665266" h="843539" extrusionOk="0">
                          <a:moveTo>
                            <a:pt x="0" y="837312"/>
                          </a:moveTo>
                          <a:cubicBezTo>
                            <a:pt x="405" y="840145"/>
                            <a:pt x="2429" y="842979"/>
                            <a:pt x="5667" y="843384"/>
                          </a:cubicBezTo>
                          <a:cubicBezTo>
                            <a:pt x="9715" y="844194"/>
                            <a:pt x="13359" y="841765"/>
                            <a:pt x="14573" y="837716"/>
                          </a:cubicBezTo>
                          <a:cubicBezTo>
                            <a:pt x="86225" y="514676"/>
                            <a:pt x="258270" y="307817"/>
                            <a:pt x="389834" y="191231"/>
                          </a:cubicBezTo>
                          <a:cubicBezTo>
                            <a:pt x="532328" y="64930"/>
                            <a:pt x="659439" y="14733"/>
                            <a:pt x="660654" y="13923"/>
                          </a:cubicBezTo>
                          <a:cubicBezTo>
                            <a:pt x="664297" y="12304"/>
                            <a:pt x="666321" y="8256"/>
                            <a:pt x="664702" y="4612"/>
                          </a:cubicBezTo>
                          <a:cubicBezTo>
                            <a:pt x="663083" y="969"/>
                            <a:pt x="659035" y="-1055"/>
                            <a:pt x="655391" y="564"/>
                          </a:cubicBezTo>
                          <a:cubicBezTo>
                            <a:pt x="654177" y="969"/>
                            <a:pt x="524637" y="52380"/>
                            <a:pt x="380119" y="180301"/>
                          </a:cubicBezTo>
                          <a:cubicBezTo>
                            <a:pt x="246936" y="298506"/>
                            <a:pt x="72866" y="507794"/>
                            <a:pt x="405" y="834478"/>
                          </a:cubicBezTo>
                          <a:cubicBezTo>
                            <a:pt x="0" y="835692"/>
                            <a:pt x="0" y="836502"/>
                            <a:pt x="0" y="83731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35"/>
                    <p:cNvSpPr/>
                    <p:nvPr/>
                  </p:nvSpPr>
                  <p:spPr>
                    <a:xfrm>
                      <a:off x="4746936" y="4376286"/>
                      <a:ext cx="200588" cy="33706"/>
                    </a:xfrm>
                    <a:custGeom>
                      <a:avLst/>
                      <a:gdLst/>
                      <a:ahLst/>
                      <a:cxnLst/>
                      <a:rect l="l" t="t" r="r" b="b"/>
                      <a:pathLst>
                        <a:path w="200588" h="33706" extrusionOk="0">
                          <a:moveTo>
                            <a:pt x="51" y="12096"/>
                          </a:moveTo>
                          <a:cubicBezTo>
                            <a:pt x="51" y="12501"/>
                            <a:pt x="51" y="12501"/>
                            <a:pt x="51" y="12906"/>
                          </a:cubicBezTo>
                          <a:cubicBezTo>
                            <a:pt x="861" y="16954"/>
                            <a:pt x="4909" y="19383"/>
                            <a:pt x="8957" y="18573"/>
                          </a:cubicBezTo>
                          <a:cubicBezTo>
                            <a:pt x="66845" y="5214"/>
                            <a:pt x="190313" y="33146"/>
                            <a:pt x="191527" y="33551"/>
                          </a:cubicBezTo>
                          <a:cubicBezTo>
                            <a:pt x="195575" y="34361"/>
                            <a:pt x="199219" y="31932"/>
                            <a:pt x="200433" y="27884"/>
                          </a:cubicBezTo>
                          <a:cubicBezTo>
                            <a:pt x="201243" y="23836"/>
                            <a:pt x="198814" y="20192"/>
                            <a:pt x="194766" y="18978"/>
                          </a:cubicBezTo>
                          <a:cubicBezTo>
                            <a:pt x="189503" y="17763"/>
                            <a:pt x="66845" y="-10169"/>
                            <a:pt x="5718" y="4000"/>
                          </a:cubicBezTo>
                          <a:cubicBezTo>
                            <a:pt x="1670" y="4809"/>
                            <a:pt x="-354" y="8453"/>
                            <a:pt x="51" y="1209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35"/>
                    <p:cNvSpPr/>
                    <p:nvPr/>
                  </p:nvSpPr>
                  <p:spPr>
                    <a:xfrm>
                      <a:off x="4655360" y="4253668"/>
                      <a:ext cx="25958" cy="228668"/>
                    </a:xfrm>
                    <a:custGeom>
                      <a:avLst/>
                      <a:gdLst/>
                      <a:ahLst/>
                      <a:cxnLst/>
                      <a:rect l="l" t="t" r="r" b="b"/>
                      <a:pathLst>
                        <a:path w="25958" h="228668" extrusionOk="0">
                          <a:moveTo>
                            <a:pt x="6616" y="222153"/>
                          </a:moveTo>
                          <a:cubicBezTo>
                            <a:pt x="7021" y="226201"/>
                            <a:pt x="10665" y="229035"/>
                            <a:pt x="14713" y="228630"/>
                          </a:cubicBezTo>
                          <a:cubicBezTo>
                            <a:pt x="18761" y="228226"/>
                            <a:pt x="21595" y="224582"/>
                            <a:pt x="21190" y="220534"/>
                          </a:cubicBezTo>
                          <a:cubicBezTo>
                            <a:pt x="21190" y="219320"/>
                            <a:pt x="4187" y="83707"/>
                            <a:pt x="25643" y="9222"/>
                          </a:cubicBezTo>
                          <a:cubicBezTo>
                            <a:pt x="26857" y="5174"/>
                            <a:pt x="24428" y="1126"/>
                            <a:pt x="20785" y="316"/>
                          </a:cubicBezTo>
                          <a:cubicBezTo>
                            <a:pt x="16737" y="-899"/>
                            <a:pt x="12689" y="1531"/>
                            <a:pt x="11879" y="5174"/>
                          </a:cubicBezTo>
                          <a:cubicBezTo>
                            <a:pt x="-10790" y="82493"/>
                            <a:pt x="5807" y="216486"/>
                            <a:pt x="6616" y="222153"/>
                          </a:cubicBezTo>
                          <a:cubicBezTo>
                            <a:pt x="6616" y="222153"/>
                            <a:pt x="6616" y="222153"/>
                            <a:pt x="6616" y="22215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35"/>
                    <p:cNvSpPr/>
                    <p:nvPr/>
                  </p:nvSpPr>
                  <p:spPr>
                    <a:xfrm>
                      <a:off x="4524725" y="4411318"/>
                      <a:ext cx="34988" cy="228203"/>
                    </a:xfrm>
                    <a:custGeom>
                      <a:avLst/>
                      <a:gdLst/>
                      <a:ahLst/>
                      <a:cxnLst/>
                      <a:rect l="l" t="t" r="r" b="b"/>
                      <a:pathLst>
                        <a:path w="34988" h="228203" extrusionOk="0">
                          <a:moveTo>
                            <a:pt x="6092" y="140608"/>
                          </a:moveTo>
                          <a:cubicBezTo>
                            <a:pt x="11759" y="184733"/>
                            <a:pt x="19855" y="219547"/>
                            <a:pt x="20260" y="222381"/>
                          </a:cubicBezTo>
                          <a:cubicBezTo>
                            <a:pt x="21070" y="226429"/>
                            <a:pt x="25118" y="228858"/>
                            <a:pt x="29166" y="228048"/>
                          </a:cubicBezTo>
                          <a:cubicBezTo>
                            <a:pt x="33214" y="227238"/>
                            <a:pt x="35643" y="223190"/>
                            <a:pt x="34833" y="219142"/>
                          </a:cubicBezTo>
                          <a:cubicBezTo>
                            <a:pt x="34429" y="217928"/>
                            <a:pt x="4473" y="84744"/>
                            <a:pt x="18641" y="8639"/>
                          </a:cubicBezTo>
                          <a:cubicBezTo>
                            <a:pt x="19450" y="4591"/>
                            <a:pt x="16617" y="948"/>
                            <a:pt x="12569" y="138"/>
                          </a:cubicBezTo>
                          <a:cubicBezTo>
                            <a:pt x="8521" y="-671"/>
                            <a:pt x="4877" y="2163"/>
                            <a:pt x="4068" y="6211"/>
                          </a:cubicBezTo>
                          <a:cubicBezTo>
                            <a:pt x="-3219" y="45073"/>
                            <a:pt x="424" y="97293"/>
                            <a:pt x="6092" y="14060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35"/>
                    <p:cNvSpPr/>
                    <p:nvPr/>
                  </p:nvSpPr>
                  <p:spPr>
                    <a:xfrm>
                      <a:off x="4589438" y="4533331"/>
                      <a:ext cx="226805" cy="46016"/>
                    </a:xfrm>
                    <a:custGeom>
                      <a:avLst/>
                      <a:gdLst/>
                      <a:ahLst/>
                      <a:cxnLst/>
                      <a:rect l="l" t="t" r="r" b="b"/>
                      <a:pathLst>
                        <a:path w="226805" h="46016" extrusionOk="0">
                          <a:moveTo>
                            <a:pt x="77" y="39645"/>
                          </a:moveTo>
                          <a:cubicBezTo>
                            <a:pt x="77" y="40455"/>
                            <a:pt x="482" y="41264"/>
                            <a:pt x="886" y="42074"/>
                          </a:cubicBezTo>
                          <a:cubicBezTo>
                            <a:pt x="2910" y="45718"/>
                            <a:pt x="6959" y="46932"/>
                            <a:pt x="10602" y="45313"/>
                          </a:cubicBezTo>
                          <a:cubicBezTo>
                            <a:pt x="86707" y="6046"/>
                            <a:pt x="217866" y="15761"/>
                            <a:pt x="219080" y="15761"/>
                          </a:cubicBezTo>
                          <a:cubicBezTo>
                            <a:pt x="223129" y="16166"/>
                            <a:pt x="226772" y="12928"/>
                            <a:pt x="226772" y="8879"/>
                          </a:cubicBezTo>
                          <a:cubicBezTo>
                            <a:pt x="227177" y="4831"/>
                            <a:pt x="223938" y="1188"/>
                            <a:pt x="219890" y="1188"/>
                          </a:cubicBezTo>
                          <a:cubicBezTo>
                            <a:pt x="214223" y="783"/>
                            <a:pt x="83063" y="-8527"/>
                            <a:pt x="3315" y="32358"/>
                          </a:cubicBezTo>
                          <a:cubicBezTo>
                            <a:pt x="886" y="33573"/>
                            <a:pt x="-328" y="36812"/>
                            <a:pt x="77" y="3964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35"/>
                    <p:cNvSpPr/>
                    <p:nvPr/>
                  </p:nvSpPr>
                  <p:spPr>
                    <a:xfrm>
                      <a:off x="4799500" y="4155543"/>
                      <a:ext cx="59513" cy="189929"/>
                    </a:xfrm>
                    <a:custGeom>
                      <a:avLst/>
                      <a:gdLst/>
                      <a:ahLst/>
                      <a:cxnLst/>
                      <a:rect l="l" t="t" r="r" b="b"/>
                      <a:pathLst>
                        <a:path w="59513" h="189929" extrusionOk="0">
                          <a:moveTo>
                            <a:pt x="517" y="183452"/>
                          </a:moveTo>
                          <a:cubicBezTo>
                            <a:pt x="922" y="187500"/>
                            <a:pt x="4565" y="189929"/>
                            <a:pt x="8208" y="189929"/>
                          </a:cubicBezTo>
                          <a:cubicBezTo>
                            <a:pt x="12257" y="189524"/>
                            <a:pt x="15090" y="185881"/>
                            <a:pt x="15090" y="181833"/>
                          </a:cubicBezTo>
                          <a:cubicBezTo>
                            <a:pt x="9018" y="110586"/>
                            <a:pt x="58405" y="11812"/>
                            <a:pt x="58810" y="10597"/>
                          </a:cubicBezTo>
                          <a:cubicBezTo>
                            <a:pt x="60429" y="6954"/>
                            <a:pt x="59215" y="2501"/>
                            <a:pt x="55572" y="882"/>
                          </a:cubicBezTo>
                          <a:cubicBezTo>
                            <a:pt x="51928" y="-1142"/>
                            <a:pt x="47475" y="477"/>
                            <a:pt x="45856" y="4120"/>
                          </a:cubicBezTo>
                          <a:cubicBezTo>
                            <a:pt x="43832" y="8168"/>
                            <a:pt x="-5555" y="107752"/>
                            <a:pt x="517" y="183452"/>
                          </a:cubicBezTo>
                          <a:cubicBezTo>
                            <a:pt x="517" y="183047"/>
                            <a:pt x="517" y="183452"/>
                            <a:pt x="517" y="18345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1" name="Google Shape;371;p35"/>
                <p:cNvGrpSpPr/>
                <p:nvPr/>
              </p:nvGrpSpPr>
              <p:grpSpPr>
                <a:xfrm>
                  <a:off x="2267658" y="4040972"/>
                  <a:ext cx="944179" cy="655899"/>
                  <a:chOff x="2267658" y="4040972"/>
                  <a:chExt cx="944179" cy="655899"/>
                </a:xfrm>
              </p:grpSpPr>
              <p:sp>
                <p:nvSpPr>
                  <p:cNvPr id="372" name="Google Shape;372;p35"/>
                  <p:cNvSpPr/>
                  <p:nvPr/>
                </p:nvSpPr>
                <p:spPr>
                  <a:xfrm>
                    <a:off x="2267658" y="4170723"/>
                    <a:ext cx="224901" cy="142894"/>
                  </a:xfrm>
                  <a:custGeom>
                    <a:avLst/>
                    <a:gdLst/>
                    <a:ahLst/>
                    <a:cxnLst/>
                    <a:rect l="l" t="t" r="r" b="b"/>
                    <a:pathLst>
                      <a:path w="224901" h="142894" extrusionOk="0">
                        <a:moveTo>
                          <a:pt x="154086" y="133862"/>
                        </a:moveTo>
                        <a:cubicBezTo>
                          <a:pt x="123320" y="145197"/>
                          <a:pt x="88506" y="146007"/>
                          <a:pt x="57336" y="135482"/>
                        </a:cubicBezTo>
                        <a:cubicBezTo>
                          <a:pt x="41143" y="130219"/>
                          <a:pt x="25356" y="121313"/>
                          <a:pt x="14021" y="107954"/>
                        </a:cubicBezTo>
                        <a:cubicBezTo>
                          <a:pt x="3091" y="94596"/>
                          <a:pt x="-2981" y="76379"/>
                          <a:pt x="1472" y="59782"/>
                        </a:cubicBezTo>
                        <a:cubicBezTo>
                          <a:pt x="5925" y="43184"/>
                          <a:pt x="18879" y="30230"/>
                          <a:pt x="33452" y="21324"/>
                        </a:cubicBezTo>
                        <a:cubicBezTo>
                          <a:pt x="64623" y="1489"/>
                          <a:pt x="104294" y="-4988"/>
                          <a:pt x="139918" y="3918"/>
                        </a:cubicBezTo>
                        <a:cubicBezTo>
                          <a:pt x="170279" y="11609"/>
                          <a:pt x="209141" y="33874"/>
                          <a:pt x="222904" y="63425"/>
                        </a:cubicBezTo>
                        <a:cubicBezTo>
                          <a:pt x="236668" y="92167"/>
                          <a:pt x="175541" y="126171"/>
                          <a:pt x="154086" y="13386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5"/>
                  <p:cNvSpPr/>
                  <p:nvPr/>
                </p:nvSpPr>
                <p:spPr>
                  <a:xfrm>
                    <a:off x="2425295" y="4301559"/>
                    <a:ext cx="197553" cy="140573"/>
                  </a:xfrm>
                  <a:custGeom>
                    <a:avLst/>
                    <a:gdLst/>
                    <a:ahLst/>
                    <a:cxnLst/>
                    <a:rect l="l" t="t" r="r" b="b"/>
                    <a:pathLst>
                      <a:path w="197553" h="140573" extrusionOk="0">
                        <a:moveTo>
                          <a:pt x="19119" y="57676"/>
                        </a:moveTo>
                        <a:cubicBezTo>
                          <a:pt x="11427" y="66987"/>
                          <a:pt x="4546" y="77107"/>
                          <a:pt x="1712" y="88847"/>
                        </a:cubicBezTo>
                        <a:cubicBezTo>
                          <a:pt x="-1526" y="100586"/>
                          <a:pt x="-312" y="113540"/>
                          <a:pt x="6570" y="123256"/>
                        </a:cubicBezTo>
                        <a:cubicBezTo>
                          <a:pt x="13452" y="133376"/>
                          <a:pt x="25596" y="138638"/>
                          <a:pt x="37335" y="140258"/>
                        </a:cubicBezTo>
                        <a:cubicBezTo>
                          <a:pt x="49480" y="141472"/>
                          <a:pt x="61624" y="139043"/>
                          <a:pt x="72959" y="135400"/>
                        </a:cubicBezTo>
                        <a:cubicBezTo>
                          <a:pt x="120727" y="120422"/>
                          <a:pt x="162423" y="86418"/>
                          <a:pt x="187116" y="42698"/>
                        </a:cubicBezTo>
                        <a:cubicBezTo>
                          <a:pt x="191974" y="34197"/>
                          <a:pt x="201689" y="21243"/>
                          <a:pt x="195617" y="11527"/>
                        </a:cubicBezTo>
                        <a:cubicBezTo>
                          <a:pt x="189950" y="3026"/>
                          <a:pt x="171733" y="2217"/>
                          <a:pt x="162827" y="1002"/>
                        </a:cubicBezTo>
                        <a:cubicBezTo>
                          <a:pt x="137729" y="-1831"/>
                          <a:pt x="112226" y="1407"/>
                          <a:pt x="88747" y="9908"/>
                        </a:cubicBezTo>
                        <a:cubicBezTo>
                          <a:pt x="62029" y="19624"/>
                          <a:pt x="37335" y="35816"/>
                          <a:pt x="19119" y="5767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35"/>
                  <p:cNvSpPr/>
                  <p:nvPr/>
                </p:nvSpPr>
                <p:spPr>
                  <a:xfrm>
                    <a:off x="2621595" y="4082165"/>
                    <a:ext cx="151122" cy="174964"/>
                  </a:xfrm>
                  <a:custGeom>
                    <a:avLst/>
                    <a:gdLst/>
                    <a:ahLst/>
                    <a:cxnLst/>
                    <a:rect l="l" t="t" r="r" b="b"/>
                    <a:pathLst>
                      <a:path w="151122" h="174964" extrusionOk="0">
                        <a:moveTo>
                          <a:pt x="56395" y="126480"/>
                        </a:moveTo>
                        <a:cubicBezTo>
                          <a:pt x="42631" y="116765"/>
                          <a:pt x="28463" y="107049"/>
                          <a:pt x="17533" y="94095"/>
                        </a:cubicBezTo>
                        <a:cubicBezTo>
                          <a:pt x="6603" y="81141"/>
                          <a:pt x="-1088" y="64949"/>
                          <a:pt x="126" y="47946"/>
                        </a:cubicBezTo>
                        <a:cubicBezTo>
                          <a:pt x="1745" y="20419"/>
                          <a:pt x="30082" y="-2250"/>
                          <a:pt x="57609" y="179"/>
                        </a:cubicBezTo>
                        <a:cubicBezTo>
                          <a:pt x="89185" y="2607"/>
                          <a:pt x="112664" y="30540"/>
                          <a:pt x="127642" y="58876"/>
                        </a:cubicBezTo>
                        <a:cubicBezTo>
                          <a:pt x="137762" y="77903"/>
                          <a:pt x="146263" y="98143"/>
                          <a:pt x="149502" y="119598"/>
                        </a:cubicBezTo>
                        <a:cubicBezTo>
                          <a:pt x="151931" y="136601"/>
                          <a:pt x="155574" y="181130"/>
                          <a:pt x="127237" y="174248"/>
                        </a:cubicBezTo>
                        <a:cubicBezTo>
                          <a:pt x="114688" y="171010"/>
                          <a:pt x="103353" y="159675"/>
                          <a:pt x="92828" y="152388"/>
                        </a:cubicBezTo>
                        <a:cubicBezTo>
                          <a:pt x="81089" y="143482"/>
                          <a:pt x="68944" y="134981"/>
                          <a:pt x="56395" y="126480"/>
                        </a:cubicBezTo>
                        <a:close/>
                      </a:path>
                    </a:pathLst>
                  </a:custGeom>
                  <a:solidFill>
                    <a:srgbClr val="5EA0A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5"/>
                  <p:cNvSpPr/>
                  <p:nvPr/>
                </p:nvSpPr>
                <p:spPr>
                  <a:xfrm>
                    <a:off x="2796306" y="4162560"/>
                    <a:ext cx="142562" cy="181852"/>
                  </a:xfrm>
                  <a:custGeom>
                    <a:avLst/>
                    <a:gdLst/>
                    <a:ahLst/>
                    <a:cxnLst/>
                    <a:rect l="l" t="t" r="r" b="b"/>
                    <a:pathLst>
                      <a:path w="142562" h="181852" extrusionOk="0">
                        <a:moveTo>
                          <a:pt x="49277" y="126642"/>
                        </a:moveTo>
                        <a:cubicBezTo>
                          <a:pt x="36323" y="115712"/>
                          <a:pt x="23369" y="104378"/>
                          <a:pt x="13653" y="90614"/>
                        </a:cubicBezTo>
                        <a:cubicBezTo>
                          <a:pt x="3938" y="76850"/>
                          <a:pt x="-2135" y="59444"/>
                          <a:pt x="699" y="42846"/>
                        </a:cubicBezTo>
                        <a:cubicBezTo>
                          <a:pt x="5152" y="15319"/>
                          <a:pt x="35513" y="-4112"/>
                          <a:pt x="62635" y="746"/>
                        </a:cubicBezTo>
                        <a:cubicBezTo>
                          <a:pt x="93806" y="6413"/>
                          <a:pt x="114451" y="36369"/>
                          <a:pt x="126596" y="65920"/>
                        </a:cubicBezTo>
                        <a:cubicBezTo>
                          <a:pt x="135097" y="85756"/>
                          <a:pt x="141169" y="106807"/>
                          <a:pt x="142383" y="128262"/>
                        </a:cubicBezTo>
                        <a:cubicBezTo>
                          <a:pt x="143193" y="145669"/>
                          <a:pt x="142383" y="190198"/>
                          <a:pt x="114856" y="180482"/>
                        </a:cubicBezTo>
                        <a:cubicBezTo>
                          <a:pt x="102712" y="176030"/>
                          <a:pt x="92592" y="163480"/>
                          <a:pt x="82876" y="155384"/>
                        </a:cubicBezTo>
                        <a:cubicBezTo>
                          <a:pt x="71946" y="145669"/>
                          <a:pt x="60611" y="136358"/>
                          <a:pt x="49277" y="126642"/>
                        </a:cubicBezTo>
                        <a:close/>
                      </a:path>
                    </a:pathLst>
                  </a:custGeom>
                  <a:solidFill>
                    <a:srgbClr val="5EA0A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5"/>
                  <p:cNvSpPr/>
                  <p:nvPr/>
                </p:nvSpPr>
                <p:spPr>
                  <a:xfrm>
                    <a:off x="2591557" y="4385803"/>
                    <a:ext cx="200933" cy="119158"/>
                  </a:xfrm>
                  <a:custGeom>
                    <a:avLst/>
                    <a:gdLst/>
                    <a:ahLst/>
                    <a:cxnLst/>
                    <a:rect l="l" t="t" r="r" b="b"/>
                    <a:pathLst>
                      <a:path w="200933" h="119158" extrusionOk="0">
                        <a:moveTo>
                          <a:pt x="67812" y="6222"/>
                        </a:moveTo>
                        <a:cubicBezTo>
                          <a:pt x="53644" y="9056"/>
                          <a:pt x="39475" y="13509"/>
                          <a:pt x="26926" y="21200"/>
                        </a:cubicBezTo>
                        <a:cubicBezTo>
                          <a:pt x="14782" y="28892"/>
                          <a:pt x="4257" y="41036"/>
                          <a:pt x="1018" y="55204"/>
                        </a:cubicBezTo>
                        <a:cubicBezTo>
                          <a:pt x="-4244" y="78683"/>
                          <a:pt x="11543" y="103782"/>
                          <a:pt x="33403" y="113497"/>
                        </a:cubicBezTo>
                        <a:cubicBezTo>
                          <a:pt x="55263" y="123213"/>
                          <a:pt x="81576" y="119570"/>
                          <a:pt x="103436" y="109044"/>
                        </a:cubicBezTo>
                        <a:cubicBezTo>
                          <a:pt x="125296" y="98519"/>
                          <a:pt x="143107" y="81517"/>
                          <a:pt x="159705" y="64110"/>
                        </a:cubicBezTo>
                        <a:cubicBezTo>
                          <a:pt x="166182" y="57228"/>
                          <a:pt x="172659" y="49942"/>
                          <a:pt x="179136" y="43060"/>
                        </a:cubicBezTo>
                        <a:cubicBezTo>
                          <a:pt x="184398" y="37393"/>
                          <a:pt x="196138" y="29701"/>
                          <a:pt x="199376" y="22819"/>
                        </a:cubicBezTo>
                        <a:cubicBezTo>
                          <a:pt x="207068" y="6627"/>
                          <a:pt x="184398" y="5412"/>
                          <a:pt x="172254" y="3388"/>
                        </a:cubicBezTo>
                        <a:cubicBezTo>
                          <a:pt x="138250" y="-1874"/>
                          <a:pt x="102221" y="-1064"/>
                          <a:pt x="67812" y="62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5"/>
                  <p:cNvSpPr/>
                  <p:nvPr/>
                </p:nvSpPr>
                <p:spPr>
                  <a:xfrm>
                    <a:off x="2429021" y="4040972"/>
                    <a:ext cx="152218" cy="164862"/>
                  </a:xfrm>
                  <a:custGeom>
                    <a:avLst/>
                    <a:gdLst/>
                    <a:ahLst/>
                    <a:cxnLst/>
                    <a:rect l="l" t="t" r="r" b="b"/>
                    <a:pathLst>
                      <a:path w="152218" h="164862" extrusionOk="0">
                        <a:moveTo>
                          <a:pt x="107690" y="41777"/>
                        </a:moveTo>
                        <a:cubicBezTo>
                          <a:pt x="99593" y="30037"/>
                          <a:pt x="90687" y="19107"/>
                          <a:pt x="79353" y="11011"/>
                        </a:cubicBezTo>
                        <a:cubicBezTo>
                          <a:pt x="68018" y="2915"/>
                          <a:pt x="53445" y="-1538"/>
                          <a:pt x="39681" y="486"/>
                        </a:cubicBezTo>
                        <a:cubicBezTo>
                          <a:pt x="17012" y="4534"/>
                          <a:pt x="414" y="27608"/>
                          <a:pt x="10" y="50683"/>
                        </a:cubicBezTo>
                        <a:cubicBezTo>
                          <a:pt x="-395" y="73757"/>
                          <a:pt x="12154" y="96022"/>
                          <a:pt x="29561" y="111405"/>
                        </a:cubicBezTo>
                        <a:cubicBezTo>
                          <a:pt x="46968" y="126787"/>
                          <a:pt x="68423" y="136503"/>
                          <a:pt x="90283" y="144599"/>
                        </a:cubicBezTo>
                        <a:cubicBezTo>
                          <a:pt x="98784" y="147838"/>
                          <a:pt x="107690" y="151076"/>
                          <a:pt x="116191" y="154315"/>
                        </a:cubicBezTo>
                        <a:cubicBezTo>
                          <a:pt x="123072" y="157148"/>
                          <a:pt x="134002" y="164435"/>
                          <a:pt x="141289" y="164840"/>
                        </a:cubicBezTo>
                        <a:cubicBezTo>
                          <a:pt x="158291" y="165649"/>
                          <a:pt x="151005" y="145004"/>
                          <a:pt x="148576" y="133669"/>
                        </a:cubicBezTo>
                        <a:cubicBezTo>
                          <a:pt x="140884" y="101284"/>
                          <a:pt x="127121" y="69709"/>
                          <a:pt x="107690" y="41777"/>
                        </a:cubicBezTo>
                        <a:close/>
                      </a:path>
                    </a:pathLst>
                  </a:custGeom>
                  <a:solidFill>
                    <a:srgbClr val="5EA0A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 name="Google Shape;378;p35"/>
                  <p:cNvGrpSpPr/>
                  <p:nvPr/>
                </p:nvGrpSpPr>
                <p:grpSpPr>
                  <a:xfrm>
                    <a:off x="2353331" y="4128517"/>
                    <a:ext cx="858506" cy="568354"/>
                    <a:chOff x="2353331" y="4128517"/>
                    <a:chExt cx="858506" cy="568354"/>
                  </a:xfrm>
                </p:grpSpPr>
                <p:sp>
                  <p:nvSpPr>
                    <p:cNvPr id="379" name="Google Shape;379;p35"/>
                    <p:cNvSpPr/>
                    <p:nvPr/>
                  </p:nvSpPr>
                  <p:spPr>
                    <a:xfrm>
                      <a:off x="2353331" y="4220754"/>
                      <a:ext cx="858506" cy="476117"/>
                    </a:xfrm>
                    <a:custGeom>
                      <a:avLst/>
                      <a:gdLst/>
                      <a:ahLst/>
                      <a:cxnLst/>
                      <a:rect l="l" t="t" r="r" b="b"/>
                      <a:pathLst>
                        <a:path w="858506" h="476117" extrusionOk="0">
                          <a:moveTo>
                            <a:pt x="858203" y="467594"/>
                          </a:moveTo>
                          <a:cubicBezTo>
                            <a:pt x="859012" y="470427"/>
                            <a:pt x="858203" y="473261"/>
                            <a:pt x="855774" y="474880"/>
                          </a:cubicBezTo>
                          <a:cubicBezTo>
                            <a:pt x="852940" y="476905"/>
                            <a:pt x="848487" y="476500"/>
                            <a:pt x="846463" y="473261"/>
                          </a:cubicBezTo>
                          <a:cubicBezTo>
                            <a:pt x="669965" y="227540"/>
                            <a:pt x="450961" y="115407"/>
                            <a:pt x="298347" y="64805"/>
                          </a:cubicBezTo>
                          <a:cubicBezTo>
                            <a:pt x="133183" y="10156"/>
                            <a:pt x="8096" y="13394"/>
                            <a:pt x="6882" y="13394"/>
                          </a:cubicBezTo>
                          <a:cubicBezTo>
                            <a:pt x="3239" y="13394"/>
                            <a:pt x="0" y="10560"/>
                            <a:pt x="0" y="6917"/>
                          </a:cubicBezTo>
                          <a:cubicBezTo>
                            <a:pt x="0" y="3274"/>
                            <a:pt x="2834" y="35"/>
                            <a:pt x="6477" y="35"/>
                          </a:cubicBezTo>
                          <a:cubicBezTo>
                            <a:pt x="7691" y="35"/>
                            <a:pt x="134803" y="-3203"/>
                            <a:pt x="302395" y="52256"/>
                          </a:cubicBezTo>
                          <a:cubicBezTo>
                            <a:pt x="457033" y="103667"/>
                            <a:pt x="678871" y="216610"/>
                            <a:pt x="857393" y="465570"/>
                          </a:cubicBezTo>
                          <a:cubicBezTo>
                            <a:pt x="857393" y="466379"/>
                            <a:pt x="857798" y="466784"/>
                            <a:pt x="858203" y="4675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5"/>
                    <p:cNvSpPr/>
                    <p:nvPr/>
                  </p:nvSpPr>
                  <p:spPr>
                    <a:xfrm>
                      <a:off x="2521710" y="4281968"/>
                      <a:ext cx="164127" cy="93077"/>
                    </a:xfrm>
                    <a:custGeom>
                      <a:avLst/>
                      <a:gdLst/>
                      <a:ahLst/>
                      <a:cxnLst/>
                      <a:rect l="l" t="t" r="r" b="b"/>
                      <a:pathLst>
                        <a:path w="164127" h="93077" extrusionOk="0">
                          <a:moveTo>
                            <a:pt x="163972" y="4806"/>
                          </a:moveTo>
                          <a:cubicBezTo>
                            <a:pt x="163972" y="5211"/>
                            <a:pt x="163972" y="5211"/>
                            <a:pt x="163972" y="5616"/>
                          </a:cubicBezTo>
                          <a:cubicBezTo>
                            <a:pt x="164781" y="9259"/>
                            <a:pt x="162353" y="12902"/>
                            <a:pt x="158709" y="13307"/>
                          </a:cubicBezTo>
                          <a:cubicBezTo>
                            <a:pt x="105274" y="23023"/>
                            <a:pt x="11762" y="91031"/>
                            <a:pt x="10548" y="91841"/>
                          </a:cubicBezTo>
                          <a:cubicBezTo>
                            <a:pt x="7714" y="93865"/>
                            <a:pt x="3261" y="93460"/>
                            <a:pt x="1237" y="90221"/>
                          </a:cubicBezTo>
                          <a:cubicBezTo>
                            <a:pt x="-787" y="87388"/>
                            <a:pt x="-382" y="82935"/>
                            <a:pt x="2856" y="80911"/>
                          </a:cubicBezTo>
                          <a:cubicBezTo>
                            <a:pt x="6905" y="78077"/>
                            <a:pt x="100011" y="10473"/>
                            <a:pt x="156280" y="353"/>
                          </a:cubicBezTo>
                          <a:cubicBezTo>
                            <a:pt x="159924" y="-861"/>
                            <a:pt x="163162" y="1163"/>
                            <a:pt x="163972" y="48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5"/>
                    <p:cNvSpPr/>
                    <p:nvPr/>
                  </p:nvSpPr>
                  <p:spPr>
                    <a:xfrm>
                      <a:off x="2694612" y="4146328"/>
                      <a:ext cx="94070" cy="191770"/>
                    </a:xfrm>
                    <a:custGeom>
                      <a:avLst/>
                      <a:gdLst/>
                      <a:ahLst/>
                      <a:cxnLst/>
                      <a:rect l="l" t="t" r="r" b="b"/>
                      <a:pathLst>
                        <a:path w="94070" h="191770" extrusionOk="0">
                          <a:moveTo>
                            <a:pt x="93892" y="183356"/>
                          </a:moveTo>
                          <a:cubicBezTo>
                            <a:pt x="94702" y="186999"/>
                            <a:pt x="92678" y="190642"/>
                            <a:pt x="89439" y="191452"/>
                          </a:cubicBezTo>
                          <a:cubicBezTo>
                            <a:pt x="85796" y="192666"/>
                            <a:pt x="82153" y="190237"/>
                            <a:pt x="81343" y="186999"/>
                          </a:cubicBezTo>
                          <a:cubicBezTo>
                            <a:pt x="80938" y="185785"/>
                            <a:pt x="46124" y="65960"/>
                            <a:pt x="1595" y="10906"/>
                          </a:cubicBezTo>
                          <a:cubicBezTo>
                            <a:pt x="-834" y="8072"/>
                            <a:pt x="-429" y="3619"/>
                            <a:pt x="2404" y="1595"/>
                          </a:cubicBezTo>
                          <a:cubicBezTo>
                            <a:pt x="5238" y="-834"/>
                            <a:pt x="9691" y="-429"/>
                            <a:pt x="11715" y="2404"/>
                          </a:cubicBezTo>
                          <a:cubicBezTo>
                            <a:pt x="58269" y="59483"/>
                            <a:pt x="92678" y="178093"/>
                            <a:pt x="93892" y="183356"/>
                          </a:cubicBezTo>
                          <a:cubicBezTo>
                            <a:pt x="93892" y="183356"/>
                            <a:pt x="93892" y="183356"/>
                            <a:pt x="93892" y="183356"/>
                          </a:cubicBezTo>
                          <a:close/>
                        </a:path>
                      </a:pathLst>
                    </a:custGeom>
                    <a:solidFill>
                      <a:srgbClr val="3055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5"/>
                    <p:cNvSpPr/>
                    <p:nvPr/>
                  </p:nvSpPr>
                  <p:spPr>
                    <a:xfrm>
                      <a:off x="2867554" y="4229401"/>
                      <a:ext cx="76554" cy="198807"/>
                    </a:xfrm>
                    <a:custGeom>
                      <a:avLst/>
                      <a:gdLst/>
                      <a:ahLst/>
                      <a:cxnLst/>
                      <a:rect l="l" t="t" r="r" b="b"/>
                      <a:pathLst>
                        <a:path w="76554" h="198807" extrusionOk="0">
                          <a:moveTo>
                            <a:pt x="58992" y="116880"/>
                          </a:moveTo>
                          <a:cubicBezTo>
                            <a:pt x="69922" y="156147"/>
                            <a:pt x="75994" y="188127"/>
                            <a:pt x="76399" y="190961"/>
                          </a:cubicBezTo>
                          <a:cubicBezTo>
                            <a:pt x="77208" y="194604"/>
                            <a:pt x="74779" y="198247"/>
                            <a:pt x="71136" y="198652"/>
                          </a:cubicBezTo>
                          <a:cubicBezTo>
                            <a:pt x="67493" y="199462"/>
                            <a:pt x="63849" y="197033"/>
                            <a:pt x="63445" y="193389"/>
                          </a:cubicBezTo>
                          <a:cubicBezTo>
                            <a:pt x="63040" y="192175"/>
                            <a:pt x="40370" y="69517"/>
                            <a:pt x="1104" y="10414"/>
                          </a:cubicBezTo>
                          <a:cubicBezTo>
                            <a:pt x="-921" y="7176"/>
                            <a:pt x="-111" y="3128"/>
                            <a:pt x="3128" y="1103"/>
                          </a:cubicBezTo>
                          <a:cubicBezTo>
                            <a:pt x="6366" y="-921"/>
                            <a:pt x="10414" y="-111"/>
                            <a:pt x="12438" y="3128"/>
                          </a:cubicBezTo>
                          <a:cubicBezTo>
                            <a:pt x="32274" y="33084"/>
                            <a:pt x="48062" y="78423"/>
                            <a:pt x="58992" y="116880"/>
                          </a:cubicBezTo>
                          <a:close/>
                        </a:path>
                      </a:pathLst>
                    </a:custGeom>
                    <a:solidFill>
                      <a:srgbClr val="3055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35"/>
                    <p:cNvSpPr/>
                    <p:nvPr/>
                  </p:nvSpPr>
                  <p:spPr>
                    <a:xfrm>
                      <a:off x="2682134" y="4379877"/>
                      <a:ext cx="203120" cy="64678"/>
                    </a:xfrm>
                    <a:custGeom>
                      <a:avLst/>
                      <a:gdLst/>
                      <a:ahLst/>
                      <a:cxnLst/>
                      <a:rect l="l" t="t" r="r" b="b"/>
                      <a:pathLst>
                        <a:path w="203120" h="64678" extrusionOk="0">
                          <a:moveTo>
                            <a:pt x="202716" y="5267"/>
                          </a:moveTo>
                          <a:cubicBezTo>
                            <a:pt x="203120" y="6077"/>
                            <a:pt x="203120" y="6886"/>
                            <a:pt x="203120" y="7696"/>
                          </a:cubicBezTo>
                          <a:cubicBezTo>
                            <a:pt x="202716" y="11339"/>
                            <a:pt x="199477" y="14173"/>
                            <a:pt x="195834" y="13768"/>
                          </a:cubicBezTo>
                          <a:cubicBezTo>
                            <a:pt x="117705" y="8101"/>
                            <a:pt x="10834" y="63560"/>
                            <a:pt x="9620" y="63965"/>
                          </a:cubicBezTo>
                          <a:cubicBezTo>
                            <a:pt x="6382" y="65584"/>
                            <a:pt x="2333" y="64369"/>
                            <a:pt x="714" y="61131"/>
                          </a:cubicBezTo>
                          <a:cubicBezTo>
                            <a:pt x="-905" y="57892"/>
                            <a:pt x="309" y="53844"/>
                            <a:pt x="3548" y="52225"/>
                          </a:cubicBezTo>
                          <a:cubicBezTo>
                            <a:pt x="8001" y="49796"/>
                            <a:pt x="114871" y="-5258"/>
                            <a:pt x="196643" y="409"/>
                          </a:cubicBezTo>
                          <a:cubicBezTo>
                            <a:pt x="199477" y="409"/>
                            <a:pt x="201906" y="2433"/>
                            <a:pt x="202716" y="526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35"/>
                    <p:cNvSpPr/>
                    <p:nvPr/>
                  </p:nvSpPr>
                  <p:spPr>
                    <a:xfrm>
                      <a:off x="2509613" y="4128517"/>
                      <a:ext cx="113932" cy="144040"/>
                    </a:xfrm>
                    <a:custGeom>
                      <a:avLst/>
                      <a:gdLst/>
                      <a:ahLst/>
                      <a:cxnLst/>
                      <a:rect l="l" t="t" r="r" b="b"/>
                      <a:pathLst>
                        <a:path w="113932" h="144040" extrusionOk="0">
                          <a:moveTo>
                            <a:pt x="113728" y="135588"/>
                          </a:moveTo>
                          <a:cubicBezTo>
                            <a:pt x="114538" y="138826"/>
                            <a:pt x="112918" y="142470"/>
                            <a:pt x="109275" y="143684"/>
                          </a:cubicBezTo>
                          <a:cubicBezTo>
                            <a:pt x="105632" y="144899"/>
                            <a:pt x="101988" y="142874"/>
                            <a:pt x="100774" y="139636"/>
                          </a:cubicBezTo>
                          <a:cubicBezTo>
                            <a:pt x="80128" y="77295"/>
                            <a:pt x="2809" y="12120"/>
                            <a:pt x="2405" y="11715"/>
                          </a:cubicBezTo>
                          <a:cubicBezTo>
                            <a:pt x="-429" y="9286"/>
                            <a:pt x="-834" y="5238"/>
                            <a:pt x="1595" y="2404"/>
                          </a:cubicBezTo>
                          <a:cubicBezTo>
                            <a:pt x="4024" y="-429"/>
                            <a:pt x="8072" y="-834"/>
                            <a:pt x="10906" y="1595"/>
                          </a:cubicBezTo>
                          <a:cubicBezTo>
                            <a:pt x="14144" y="4024"/>
                            <a:pt x="91463" y="69603"/>
                            <a:pt x="113728" y="135588"/>
                          </a:cubicBezTo>
                          <a:cubicBezTo>
                            <a:pt x="113323" y="135588"/>
                            <a:pt x="113323" y="135588"/>
                            <a:pt x="113728" y="13558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385" name="Google Shape;385;p35"/>
              <p:cNvSpPr/>
              <p:nvPr/>
            </p:nvSpPr>
            <p:spPr>
              <a:xfrm>
                <a:off x="1395588" y="2438837"/>
                <a:ext cx="12843" cy="19323"/>
              </a:xfrm>
              <a:custGeom>
                <a:avLst/>
                <a:gdLst/>
                <a:ahLst/>
                <a:cxnLst/>
                <a:rect l="l" t="t" r="r" b="b"/>
                <a:pathLst>
                  <a:path w="9628" h="14486" extrusionOk="0">
                    <a:moveTo>
                      <a:pt x="3802" y="13518"/>
                    </a:moveTo>
                    <a:cubicBezTo>
                      <a:pt x="4207" y="13518"/>
                      <a:pt x="4207" y="13518"/>
                      <a:pt x="3802" y="13518"/>
                    </a:cubicBezTo>
                    <a:cubicBezTo>
                      <a:pt x="5826" y="9874"/>
                      <a:pt x="7446" y="6231"/>
                      <a:pt x="9470" y="2993"/>
                    </a:cubicBezTo>
                    <a:cubicBezTo>
                      <a:pt x="9874" y="2183"/>
                      <a:pt x="9470" y="968"/>
                      <a:pt x="8660" y="159"/>
                    </a:cubicBezTo>
                    <a:cubicBezTo>
                      <a:pt x="7850" y="-246"/>
                      <a:pt x="6636" y="159"/>
                      <a:pt x="5826" y="968"/>
                    </a:cubicBezTo>
                    <a:cubicBezTo>
                      <a:pt x="3802" y="4612"/>
                      <a:pt x="2183" y="7850"/>
                      <a:pt x="159" y="11494"/>
                    </a:cubicBezTo>
                    <a:cubicBezTo>
                      <a:pt x="-246" y="12303"/>
                      <a:pt x="159" y="13518"/>
                      <a:pt x="968" y="14327"/>
                    </a:cubicBezTo>
                    <a:cubicBezTo>
                      <a:pt x="2183" y="14732"/>
                      <a:pt x="3397" y="14327"/>
                      <a:pt x="3802" y="13518"/>
                    </a:cubicBezTo>
                    <a:close/>
                  </a:path>
                </a:pathLst>
              </a:custGeom>
              <a:solidFill>
                <a:srgbClr val="F7F6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6" name="Google Shape;386;p35"/>
              <p:cNvGrpSpPr/>
              <p:nvPr/>
            </p:nvGrpSpPr>
            <p:grpSpPr>
              <a:xfrm>
                <a:off x="-868341" y="758008"/>
                <a:ext cx="3147008" cy="2580291"/>
                <a:chOff x="2296246" y="2315678"/>
                <a:chExt cx="2359253" cy="1934396"/>
              </a:xfrm>
            </p:grpSpPr>
            <p:grpSp>
              <p:nvGrpSpPr>
                <p:cNvPr id="387" name="Google Shape;387;p35"/>
                <p:cNvGrpSpPr/>
                <p:nvPr/>
              </p:nvGrpSpPr>
              <p:grpSpPr>
                <a:xfrm>
                  <a:off x="4136935" y="2590205"/>
                  <a:ext cx="518564" cy="1310782"/>
                  <a:chOff x="4136935" y="2590205"/>
                  <a:chExt cx="518564" cy="1310782"/>
                </a:xfrm>
              </p:grpSpPr>
              <p:grpSp>
                <p:nvGrpSpPr>
                  <p:cNvPr id="388" name="Google Shape;388;p35"/>
                  <p:cNvGrpSpPr/>
                  <p:nvPr/>
                </p:nvGrpSpPr>
                <p:grpSpPr>
                  <a:xfrm>
                    <a:off x="4171914" y="2590205"/>
                    <a:ext cx="483585" cy="946046"/>
                    <a:chOff x="4171914" y="2590205"/>
                    <a:chExt cx="483585" cy="946046"/>
                  </a:xfrm>
                </p:grpSpPr>
                <p:grpSp>
                  <p:nvGrpSpPr>
                    <p:cNvPr id="389" name="Google Shape;389;p35"/>
                    <p:cNvGrpSpPr/>
                    <p:nvPr/>
                  </p:nvGrpSpPr>
                  <p:grpSpPr>
                    <a:xfrm>
                      <a:off x="4171914" y="2590205"/>
                      <a:ext cx="429984" cy="724507"/>
                      <a:chOff x="4171914" y="2590205"/>
                      <a:chExt cx="429984" cy="724507"/>
                    </a:xfrm>
                  </p:grpSpPr>
                  <p:sp>
                    <p:nvSpPr>
                      <p:cNvPr id="390" name="Google Shape;390;p35"/>
                      <p:cNvSpPr/>
                      <p:nvPr/>
                    </p:nvSpPr>
                    <p:spPr>
                      <a:xfrm>
                        <a:off x="4434876" y="3019306"/>
                        <a:ext cx="164646" cy="295406"/>
                      </a:xfrm>
                      <a:custGeom>
                        <a:avLst/>
                        <a:gdLst/>
                        <a:ahLst/>
                        <a:cxnLst/>
                        <a:rect l="l" t="t" r="r" b="b"/>
                        <a:pathLst>
                          <a:path w="164646" h="295406" extrusionOk="0">
                            <a:moveTo>
                              <a:pt x="162330" y="246936"/>
                            </a:moveTo>
                            <a:cubicBezTo>
                              <a:pt x="169212" y="265152"/>
                              <a:pt x="160306" y="285798"/>
                              <a:pt x="141684" y="293084"/>
                            </a:cubicBezTo>
                            <a:cubicBezTo>
                              <a:pt x="123468" y="299966"/>
                              <a:pt x="102822" y="291060"/>
                              <a:pt x="95536" y="272844"/>
                            </a:cubicBezTo>
                            <a:lnTo>
                              <a:pt x="93107" y="266367"/>
                            </a:lnTo>
                            <a:lnTo>
                              <a:pt x="54245" y="165568"/>
                            </a:lnTo>
                            <a:lnTo>
                              <a:pt x="0" y="25098"/>
                            </a:lnTo>
                            <a:lnTo>
                              <a:pt x="46958" y="7287"/>
                            </a:lnTo>
                            <a:lnTo>
                              <a:pt x="66389" y="0"/>
                            </a:lnTo>
                            <a:lnTo>
                              <a:pt x="120634" y="140065"/>
                            </a:lnTo>
                            <a:lnTo>
                              <a:pt x="162330" y="24693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5"/>
                      <p:cNvSpPr/>
                      <p:nvPr/>
                    </p:nvSpPr>
                    <p:spPr>
                      <a:xfrm>
                        <a:off x="4488717" y="3159371"/>
                        <a:ext cx="110806" cy="155340"/>
                      </a:xfrm>
                      <a:custGeom>
                        <a:avLst/>
                        <a:gdLst/>
                        <a:ahLst/>
                        <a:cxnLst/>
                        <a:rect l="l" t="t" r="r" b="b"/>
                        <a:pathLst>
                          <a:path w="110806" h="155340" extrusionOk="0">
                            <a:moveTo>
                              <a:pt x="108490" y="106870"/>
                            </a:moveTo>
                            <a:cubicBezTo>
                              <a:pt x="115372" y="125087"/>
                              <a:pt x="106466" y="145733"/>
                              <a:pt x="87844" y="153019"/>
                            </a:cubicBezTo>
                            <a:cubicBezTo>
                              <a:pt x="69628" y="159901"/>
                              <a:pt x="48982" y="150995"/>
                              <a:pt x="41696" y="132778"/>
                            </a:cubicBezTo>
                            <a:lnTo>
                              <a:pt x="0" y="25503"/>
                            </a:lnTo>
                            <a:lnTo>
                              <a:pt x="66389" y="0"/>
                            </a:lnTo>
                            <a:lnTo>
                              <a:pt x="108490" y="106870"/>
                            </a:lnTo>
                            <a:close/>
                          </a:path>
                        </a:pathLst>
                      </a:custGeom>
                      <a:solidFill>
                        <a:srgbClr val="3055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5"/>
                      <p:cNvSpPr/>
                      <p:nvPr/>
                    </p:nvSpPr>
                    <p:spPr>
                      <a:xfrm>
                        <a:off x="4481835" y="3019306"/>
                        <a:ext cx="117688" cy="295406"/>
                      </a:xfrm>
                      <a:custGeom>
                        <a:avLst/>
                        <a:gdLst/>
                        <a:ahLst/>
                        <a:cxnLst/>
                        <a:rect l="l" t="t" r="r" b="b"/>
                        <a:pathLst>
                          <a:path w="117688" h="295406" extrusionOk="0">
                            <a:moveTo>
                              <a:pt x="115372" y="246936"/>
                            </a:moveTo>
                            <a:cubicBezTo>
                              <a:pt x="122253" y="265152"/>
                              <a:pt x="113348" y="285798"/>
                              <a:pt x="94726" y="293084"/>
                            </a:cubicBezTo>
                            <a:cubicBezTo>
                              <a:pt x="76509" y="299966"/>
                              <a:pt x="55864" y="291060"/>
                              <a:pt x="48578" y="272844"/>
                            </a:cubicBezTo>
                            <a:lnTo>
                              <a:pt x="46148" y="266367"/>
                            </a:lnTo>
                            <a:cubicBezTo>
                              <a:pt x="47363" y="257865"/>
                              <a:pt x="49792" y="249365"/>
                              <a:pt x="51816" y="241268"/>
                            </a:cubicBezTo>
                            <a:cubicBezTo>
                              <a:pt x="61936" y="193500"/>
                              <a:pt x="55054" y="143304"/>
                              <a:pt x="39672" y="96750"/>
                            </a:cubicBezTo>
                            <a:cubicBezTo>
                              <a:pt x="29147" y="65580"/>
                              <a:pt x="15383" y="36028"/>
                              <a:pt x="0" y="7287"/>
                            </a:cubicBezTo>
                            <a:lnTo>
                              <a:pt x="19431" y="0"/>
                            </a:lnTo>
                            <a:lnTo>
                              <a:pt x="73676" y="140065"/>
                            </a:lnTo>
                            <a:lnTo>
                              <a:pt x="115372" y="246936"/>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5"/>
                      <p:cNvSpPr/>
                      <p:nvPr/>
                    </p:nvSpPr>
                    <p:spPr>
                      <a:xfrm>
                        <a:off x="4434876" y="3018901"/>
                        <a:ext cx="86225" cy="71651"/>
                      </a:xfrm>
                      <a:custGeom>
                        <a:avLst/>
                        <a:gdLst/>
                        <a:ahLst/>
                        <a:cxnLst/>
                        <a:rect l="l" t="t" r="r" b="b"/>
                        <a:pathLst>
                          <a:path w="86225" h="71651" extrusionOk="0">
                            <a:moveTo>
                              <a:pt x="0" y="25098"/>
                            </a:moveTo>
                            <a:lnTo>
                              <a:pt x="17812" y="71652"/>
                            </a:lnTo>
                            <a:cubicBezTo>
                              <a:pt x="31980" y="71247"/>
                              <a:pt x="46958" y="68413"/>
                              <a:pt x="62746" y="62341"/>
                            </a:cubicBezTo>
                            <a:cubicBezTo>
                              <a:pt x="70842" y="59103"/>
                              <a:pt x="78938" y="55459"/>
                              <a:pt x="86225" y="50602"/>
                            </a:cubicBezTo>
                            <a:lnTo>
                              <a:pt x="66794" y="0"/>
                            </a:lnTo>
                            <a:lnTo>
                              <a:pt x="0" y="250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5"/>
                      <p:cNvSpPr/>
                      <p:nvPr/>
                    </p:nvSpPr>
                    <p:spPr>
                      <a:xfrm>
                        <a:off x="4381036" y="2956155"/>
                        <a:ext cx="154777" cy="117705"/>
                      </a:xfrm>
                      <a:custGeom>
                        <a:avLst/>
                        <a:gdLst/>
                        <a:ahLst/>
                        <a:cxnLst/>
                        <a:rect l="l" t="t" r="r" b="b"/>
                        <a:pathLst>
                          <a:path w="154777" h="117705" extrusionOk="0">
                            <a:moveTo>
                              <a:pt x="136827" y="84201"/>
                            </a:moveTo>
                            <a:lnTo>
                              <a:pt x="54650" y="115776"/>
                            </a:lnTo>
                            <a:cubicBezTo>
                              <a:pt x="40481" y="121444"/>
                              <a:pt x="24289" y="114157"/>
                              <a:pt x="18622" y="99989"/>
                            </a:cubicBezTo>
                            <a:lnTo>
                              <a:pt x="0" y="51816"/>
                            </a:lnTo>
                            <a:lnTo>
                              <a:pt x="134398" y="0"/>
                            </a:lnTo>
                            <a:lnTo>
                              <a:pt x="153019" y="48173"/>
                            </a:lnTo>
                            <a:cubicBezTo>
                              <a:pt x="158282" y="62746"/>
                              <a:pt x="151400" y="78534"/>
                              <a:pt x="136827" y="842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5"/>
                      <p:cNvSpPr/>
                      <p:nvPr/>
                    </p:nvSpPr>
                    <p:spPr>
                      <a:xfrm>
                        <a:off x="4200040" y="2617851"/>
                        <a:ext cx="374142" cy="374427"/>
                      </a:xfrm>
                      <a:custGeom>
                        <a:avLst/>
                        <a:gdLst/>
                        <a:ahLst/>
                        <a:cxnLst/>
                        <a:rect l="l" t="t" r="r" b="b"/>
                        <a:pathLst>
                          <a:path w="374142" h="374427" extrusionOk="0">
                            <a:moveTo>
                              <a:pt x="361543" y="119705"/>
                            </a:moveTo>
                            <a:cubicBezTo>
                              <a:pt x="365591" y="130635"/>
                              <a:pt x="368830" y="141565"/>
                              <a:pt x="370854" y="152495"/>
                            </a:cubicBezTo>
                            <a:cubicBezTo>
                              <a:pt x="387451" y="239530"/>
                              <a:pt x="340088" y="328588"/>
                              <a:pt x="254672" y="361783"/>
                            </a:cubicBezTo>
                            <a:cubicBezTo>
                              <a:pt x="158327" y="399026"/>
                              <a:pt x="49837" y="351258"/>
                              <a:pt x="12595" y="254508"/>
                            </a:cubicBezTo>
                            <a:cubicBezTo>
                              <a:pt x="-12909" y="188523"/>
                              <a:pt x="1665" y="116871"/>
                              <a:pt x="44170" y="66270"/>
                            </a:cubicBezTo>
                            <a:cubicBezTo>
                              <a:pt x="63601" y="42791"/>
                              <a:pt x="89509" y="24169"/>
                              <a:pt x="119870" y="12430"/>
                            </a:cubicBezTo>
                            <a:cubicBezTo>
                              <a:pt x="215810" y="-24408"/>
                              <a:pt x="323895" y="23360"/>
                              <a:pt x="361543" y="119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5"/>
                      <p:cNvSpPr/>
                      <p:nvPr/>
                    </p:nvSpPr>
                    <p:spPr>
                      <a:xfrm>
                        <a:off x="4200040" y="2684526"/>
                        <a:ext cx="374142" cy="308157"/>
                      </a:xfrm>
                      <a:custGeom>
                        <a:avLst/>
                        <a:gdLst/>
                        <a:ahLst/>
                        <a:cxnLst/>
                        <a:rect l="l" t="t" r="r" b="b"/>
                        <a:pathLst>
                          <a:path w="374142" h="308157" extrusionOk="0">
                            <a:moveTo>
                              <a:pt x="370854" y="86225"/>
                            </a:moveTo>
                            <a:cubicBezTo>
                              <a:pt x="387451" y="173260"/>
                              <a:pt x="340088" y="262319"/>
                              <a:pt x="254672" y="295513"/>
                            </a:cubicBezTo>
                            <a:cubicBezTo>
                              <a:pt x="158327" y="332756"/>
                              <a:pt x="49837" y="284988"/>
                              <a:pt x="12595" y="188238"/>
                            </a:cubicBezTo>
                            <a:cubicBezTo>
                              <a:pt x="-12909" y="122253"/>
                              <a:pt x="1665" y="50602"/>
                              <a:pt x="44170" y="0"/>
                            </a:cubicBezTo>
                            <a:cubicBezTo>
                              <a:pt x="38907" y="17002"/>
                              <a:pt x="35264" y="34814"/>
                              <a:pt x="34050" y="53030"/>
                            </a:cubicBezTo>
                            <a:cubicBezTo>
                              <a:pt x="30811" y="102418"/>
                              <a:pt x="44980" y="153829"/>
                              <a:pt x="77365" y="191881"/>
                            </a:cubicBezTo>
                            <a:cubicBezTo>
                              <a:pt x="109345" y="229934"/>
                              <a:pt x="159541" y="253008"/>
                              <a:pt x="208929" y="248555"/>
                            </a:cubicBezTo>
                            <a:cubicBezTo>
                              <a:pt x="261959" y="244102"/>
                              <a:pt x="308917" y="209693"/>
                              <a:pt x="338064" y="164759"/>
                            </a:cubicBezTo>
                            <a:cubicBezTo>
                              <a:pt x="353042" y="140875"/>
                              <a:pt x="363567" y="114157"/>
                              <a:pt x="370854" y="8622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5"/>
                      <p:cNvSpPr/>
                      <p:nvPr/>
                    </p:nvSpPr>
                    <p:spPr>
                      <a:xfrm>
                        <a:off x="4171914" y="2590205"/>
                        <a:ext cx="429984" cy="430150"/>
                      </a:xfrm>
                      <a:custGeom>
                        <a:avLst/>
                        <a:gdLst/>
                        <a:ahLst/>
                        <a:cxnLst/>
                        <a:rect l="l" t="t" r="r" b="b"/>
                        <a:pathLst>
                          <a:path w="429984" h="430150" extrusionOk="0">
                            <a:moveTo>
                              <a:pt x="137470" y="14573"/>
                            </a:moveTo>
                            <a:cubicBezTo>
                              <a:pt x="26552" y="57483"/>
                              <a:pt x="-28098" y="181761"/>
                              <a:pt x="14408" y="292679"/>
                            </a:cubicBezTo>
                            <a:cubicBezTo>
                              <a:pt x="57318" y="403598"/>
                              <a:pt x="181595" y="458248"/>
                              <a:pt x="292514" y="415742"/>
                            </a:cubicBezTo>
                            <a:cubicBezTo>
                              <a:pt x="403432" y="372832"/>
                              <a:pt x="458082" y="248555"/>
                              <a:pt x="415577" y="137636"/>
                            </a:cubicBezTo>
                            <a:cubicBezTo>
                              <a:pt x="372667" y="26718"/>
                              <a:pt x="247985" y="-28337"/>
                              <a:pt x="137470" y="14573"/>
                            </a:cubicBezTo>
                            <a:close/>
                            <a:moveTo>
                              <a:pt x="277131" y="375666"/>
                            </a:moveTo>
                            <a:cubicBezTo>
                              <a:pt x="188477" y="410075"/>
                              <a:pt x="88893" y="365951"/>
                              <a:pt x="54484" y="277297"/>
                            </a:cubicBezTo>
                            <a:cubicBezTo>
                              <a:pt x="20075" y="188643"/>
                              <a:pt x="64200" y="89059"/>
                              <a:pt x="152854" y="54650"/>
                            </a:cubicBezTo>
                            <a:cubicBezTo>
                              <a:pt x="241507" y="20241"/>
                              <a:pt x="341091" y="64365"/>
                              <a:pt x="375500" y="153019"/>
                            </a:cubicBezTo>
                            <a:cubicBezTo>
                              <a:pt x="409910" y="241673"/>
                              <a:pt x="365785" y="341257"/>
                              <a:pt x="277131" y="37566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5"/>
                      <p:cNvSpPr/>
                      <p:nvPr/>
                    </p:nvSpPr>
                    <p:spPr>
                      <a:xfrm>
                        <a:off x="4523274" y="2670911"/>
                        <a:ext cx="61788" cy="106902"/>
                      </a:xfrm>
                      <a:custGeom>
                        <a:avLst/>
                        <a:gdLst/>
                        <a:ahLst/>
                        <a:cxnLst/>
                        <a:rect l="l" t="t" r="r" b="b"/>
                        <a:pathLst>
                          <a:path w="61788" h="106902" extrusionOk="0">
                            <a:moveTo>
                              <a:pt x="61383" y="103484"/>
                            </a:moveTo>
                            <a:cubicBezTo>
                              <a:pt x="60574" y="105103"/>
                              <a:pt x="59359" y="106317"/>
                              <a:pt x="57335" y="106722"/>
                            </a:cubicBezTo>
                            <a:cubicBezTo>
                              <a:pt x="54097" y="107532"/>
                              <a:pt x="51263" y="105508"/>
                              <a:pt x="50453" y="102674"/>
                            </a:cubicBezTo>
                            <a:cubicBezTo>
                              <a:pt x="43571" y="72718"/>
                              <a:pt x="29808" y="44381"/>
                              <a:pt x="11186" y="20902"/>
                            </a:cubicBezTo>
                            <a:cubicBezTo>
                              <a:pt x="7948" y="17259"/>
                              <a:pt x="4709" y="13210"/>
                              <a:pt x="1471" y="9567"/>
                            </a:cubicBezTo>
                            <a:cubicBezTo>
                              <a:pt x="-553" y="7138"/>
                              <a:pt x="-553" y="3900"/>
                              <a:pt x="1876" y="1471"/>
                            </a:cubicBezTo>
                            <a:cubicBezTo>
                              <a:pt x="4305" y="-553"/>
                              <a:pt x="7543" y="-553"/>
                              <a:pt x="9972" y="1876"/>
                            </a:cubicBezTo>
                            <a:cubicBezTo>
                              <a:pt x="13615" y="5519"/>
                              <a:pt x="16854" y="9567"/>
                              <a:pt x="20497" y="13615"/>
                            </a:cubicBezTo>
                            <a:cubicBezTo>
                              <a:pt x="40333" y="38309"/>
                              <a:pt x="54501" y="67860"/>
                              <a:pt x="61788" y="99840"/>
                            </a:cubicBezTo>
                            <a:cubicBezTo>
                              <a:pt x="61788" y="101055"/>
                              <a:pt x="61788" y="102269"/>
                              <a:pt x="61383" y="10348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5"/>
                      <p:cNvSpPr/>
                      <p:nvPr/>
                    </p:nvSpPr>
                    <p:spPr>
                      <a:xfrm>
                        <a:off x="4322159" y="2606692"/>
                        <a:ext cx="167034" cy="40201"/>
                      </a:xfrm>
                      <a:custGeom>
                        <a:avLst/>
                        <a:gdLst/>
                        <a:ahLst/>
                        <a:cxnLst/>
                        <a:rect l="l" t="t" r="r" b="b"/>
                        <a:pathLst>
                          <a:path w="167034" h="40201" extrusionOk="0">
                            <a:moveTo>
                              <a:pt x="166558" y="36543"/>
                            </a:moveTo>
                            <a:cubicBezTo>
                              <a:pt x="166558" y="36947"/>
                              <a:pt x="166153" y="36947"/>
                              <a:pt x="166153" y="37352"/>
                            </a:cubicBezTo>
                            <a:cubicBezTo>
                              <a:pt x="164534" y="40186"/>
                              <a:pt x="161295" y="40996"/>
                              <a:pt x="158462" y="39376"/>
                            </a:cubicBezTo>
                            <a:cubicBezTo>
                              <a:pt x="112313" y="12659"/>
                              <a:pt x="56854" y="4562"/>
                              <a:pt x="7062" y="17112"/>
                            </a:cubicBezTo>
                            <a:cubicBezTo>
                              <a:pt x="4228" y="17921"/>
                              <a:pt x="990" y="15897"/>
                              <a:pt x="180" y="13064"/>
                            </a:cubicBezTo>
                            <a:cubicBezTo>
                              <a:pt x="-630" y="10230"/>
                              <a:pt x="1394" y="6991"/>
                              <a:pt x="4228" y="6182"/>
                            </a:cubicBezTo>
                            <a:cubicBezTo>
                              <a:pt x="57259" y="-7177"/>
                              <a:pt x="115551" y="1324"/>
                              <a:pt x="164129" y="29661"/>
                            </a:cubicBezTo>
                            <a:cubicBezTo>
                              <a:pt x="166558" y="30875"/>
                              <a:pt x="167772" y="34114"/>
                              <a:pt x="166558" y="3654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0" name="Google Shape;400;p35"/>
                    <p:cNvGrpSpPr/>
                    <p:nvPr/>
                  </p:nvGrpSpPr>
                  <p:grpSpPr>
                    <a:xfrm>
                      <a:off x="4288047" y="3007621"/>
                      <a:ext cx="360581" cy="528630"/>
                      <a:chOff x="4288047" y="3007621"/>
                      <a:chExt cx="360581" cy="528630"/>
                    </a:xfrm>
                  </p:grpSpPr>
                  <p:sp>
                    <p:nvSpPr>
                      <p:cNvPr id="401" name="Google Shape;401;p35"/>
                      <p:cNvSpPr/>
                      <p:nvPr/>
                    </p:nvSpPr>
                    <p:spPr>
                      <a:xfrm>
                        <a:off x="4288047" y="3008025"/>
                        <a:ext cx="360581" cy="528226"/>
                      </a:xfrm>
                      <a:custGeom>
                        <a:avLst/>
                        <a:gdLst/>
                        <a:ahLst/>
                        <a:cxnLst/>
                        <a:rect l="l" t="t" r="r" b="b"/>
                        <a:pathLst>
                          <a:path w="360581" h="528226" extrusionOk="0">
                            <a:moveTo>
                              <a:pt x="360165" y="283315"/>
                            </a:moveTo>
                            <a:cubicBezTo>
                              <a:pt x="357332" y="306389"/>
                              <a:pt x="340734" y="325415"/>
                              <a:pt x="324542" y="342417"/>
                            </a:cubicBezTo>
                            <a:cubicBezTo>
                              <a:pt x="295395" y="373588"/>
                              <a:pt x="268678" y="408806"/>
                              <a:pt x="239531" y="439977"/>
                            </a:cubicBezTo>
                            <a:lnTo>
                              <a:pt x="194192" y="528226"/>
                            </a:lnTo>
                            <a:lnTo>
                              <a:pt x="82464" y="476815"/>
                            </a:lnTo>
                            <a:lnTo>
                              <a:pt x="49674" y="461837"/>
                            </a:lnTo>
                            <a:lnTo>
                              <a:pt x="95418" y="376826"/>
                            </a:lnTo>
                            <a:cubicBezTo>
                              <a:pt x="67081" y="321367"/>
                              <a:pt x="44411" y="260240"/>
                              <a:pt x="39554" y="198304"/>
                            </a:cubicBezTo>
                            <a:cubicBezTo>
                              <a:pt x="37530" y="173206"/>
                              <a:pt x="39554" y="147702"/>
                              <a:pt x="35101" y="123009"/>
                            </a:cubicBezTo>
                            <a:cubicBezTo>
                              <a:pt x="29029" y="91433"/>
                              <a:pt x="12431" y="63097"/>
                              <a:pt x="2716" y="32736"/>
                            </a:cubicBezTo>
                            <a:cubicBezTo>
                              <a:pt x="287" y="25854"/>
                              <a:pt x="-1332" y="17758"/>
                              <a:pt x="1501" y="11281"/>
                            </a:cubicBezTo>
                            <a:cubicBezTo>
                              <a:pt x="5145" y="2779"/>
                              <a:pt x="16075" y="-1269"/>
                              <a:pt x="25385" y="351"/>
                            </a:cubicBezTo>
                            <a:cubicBezTo>
                              <a:pt x="34696" y="1970"/>
                              <a:pt x="42792" y="7637"/>
                              <a:pt x="50079" y="13709"/>
                            </a:cubicBezTo>
                            <a:cubicBezTo>
                              <a:pt x="50889" y="14519"/>
                              <a:pt x="51698" y="14924"/>
                              <a:pt x="52508" y="15734"/>
                            </a:cubicBezTo>
                            <a:cubicBezTo>
                              <a:pt x="84893" y="44070"/>
                              <a:pt x="107562" y="83337"/>
                              <a:pt x="116063" y="125438"/>
                            </a:cubicBezTo>
                            <a:cubicBezTo>
                              <a:pt x="117278" y="130700"/>
                              <a:pt x="118087" y="136772"/>
                              <a:pt x="122136" y="140416"/>
                            </a:cubicBezTo>
                            <a:cubicBezTo>
                              <a:pt x="125779" y="143654"/>
                              <a:pt x="131041" y="144869"/>
                              <a:pt x="135899" y="145678"/>
                            </a:cubicBezTo>
                            <a:cubicBezTo>
                              <a:pt x="165855" y="148917"/>
                              <a:pt x="196216" y="137582"/>
                              <a:pt x="222124" y="121390"/>
                            </a:cubicBezTo>
                            <a:cubicBezTo>
                              <a:pt x="232649" y="114508"/>
                              <a:pt x="243984" y="106816"/>
                              <a:pt x="256533" y="106816"/>
                            </a:cubicBezTo>
                            <a:cubicBezTo>
                              <a:pt x="274750" y="106816"/>
                              <a:pt x="288513" y="123009"/>
                              <a:pt x="299039" y="137987"/>
                            </a:cubicBezTo>
                            <a:cubicBezTo>
                              <a:pt x="319279" y="167943"/>
                              <a:pt x="336281" y="199923"/>
                              <a:pt x="350045" y="233118"/>
                            </a:cubicBezTo>
                            <a:cubicBezTo>
                              <a:pt x="356522" y="249310"/>
                              <a:pt x="362189" y="266312"/>
                              <a:pt x="360165" y="283315"/>
                            </a:cubicBez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5"/>
                      <p:cNvSpPr/>
                      <p:nvPr/>
                    </p:nvSpPr>
                    <p:spPr>
                      <a:xfrm>
                        <a:off x="4288047" y="3007621"/>
                        <a:ext cx="197430" cy="504342"/>
                      </a:xfrm>
                      <a:custGeom>
                        <a:avLst/>
                        <a:gdLst/>
                        <a:ahLst/>
                        <a:cxnLst/>
                        <a:rect l="l" t="t" r="r" b="b"/>
                        <a:pathLst>
                          <a:path w="197430" h="504342" extrusionOk="0">
                            <a:moveTo>
                              <a:pt x="197431" y="418117"/>
                            </a:moveTo>
                            <a:lnTo>
                              <a:pt x="141566" y="504342"/>
                            </a:lnTo>
                            <a:lnTo>
                              <a:pt x="49674" y="461837"/>
                            </a:lnTo>
                            <a:lnTo>
                              <a:pt x="95418" y="376826"/>
                            </a:lnTo>
                            <a:cubicBezTo>
                              <a:pt x="67081" y="321367"/>
                              <a:pt x="44411" y="260240"/>
                              <a:pt x="39554" y="198304"/>
                            </a:cubicBezTo>
                            <a:cubicBezTo>
                              <a:pt x="37530" y="173206"/>
                              <a:pt x="39554" y="147702"/>
                              <a:pt x="35101" y="123009"/>
                            </a:cubicBezTo>
                            <a:cubicBezTo>
                              <a:pt x="29029" y="91433"/>
                              <a:pt x="12431" y="63097"/>
                              <a:pt x="2716" y="32736"/>
                            </a:cubicBezTo>
                            <a:cubicBezTo>
                              <a:pt x="287" y="25854"/>
                              <a:pt x="-1332" y="17758"/>
                              <a:pt x="1501" y="11281"/>
                            </a:cubicBezTo>
                            <a:cubicBezTo>
                              <a:pt x="5145" y="2779"/>
                              <a:pt x="16075" y="-1269"/>
                              <a:pt x="25385" y="351"/>
                            </a:cubicBezTo>
                            <a:cubicBezTo>
                              <a:pt x="34696" y="1970"/>
                              <a:pt x="42792" y="7637"/>
                              <a:pt x="50079" y="13709"/>
                            </a:cubicBezTo>
                            <a:cubicBezTo>
                              <a:pt x="50889" y="14519"/>
                              <a:pt x="51698" y="14924"/>
                              <a:pt x="52508" y="15734"/>
                            </a:cubicBezTo>
                            <a:cubicBezTo>
                              <a:pt x="46436" y="16543"/>
                              <a:pt x="39959" y="16138"/>
                              <a:pt x="35101" y="19377"/>
                            </a:cubicBezTo>
                            <a:cubicBezTo>
                              <a:pt x="22147" y="27878"/>
                              <a:pt x="31862" y="47309"/>
                              <a:pt x="39149" y="60668"/>
                            </a:cubicBezTo>
                            <a:cubicBezTo>
                              <a:pt x="56961" y="93053"/>
                              <a:pt x="54937" y="131915"/>
                              <a:pt x="58175" y="168348"/>
                            </a:cubicBezTo>
                            <a:cubicBezTo>
                              <a:pt x="64247" y="239595"/>
                              <a:pt x="156140" y="360634"/>
                              <a:pt x="197431" y="418117"/>
                            </a:cubicBez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5"/>
                      <p:cNvSpPr/>
                      <p:nvPr/>
                    </p:nvSpPr>
                    <p:spPr>
                      <a:xfrm>
                        <a:off x="4440949" y="3205899"/>
                        <a:ext cx="94372" cy="163974"/>
                      </a:xfrm>
                      <a:custGeom>
                        <a:avLst/>
                        <a:gdLst/>
                        <a:ahLst/>
                        <a:cxnLst/>
                        <a:rect l="l" t="t" r="r" b="b"/>
                        <a:pathLst>
                          <a:path w="94372" h="163974" extrusionOk="0">
                            <a:moveTo>
                              <a:pt x="64365" y="67629"/>
                            </a:moveTo>
                            <a:cubicBezTo>
                              <a:pt x="80153" y="97180"/>
                              <a:pt x="87440" y="130780"/>
                              <a:pt x="88249" y="163974"/>
                            </a:cubicBezTo>
                            <a:cubicBezTo>
                              <a:pt x="95941" y="131994"/>
                              <a:pt x="97560" y="97990"/>
                              <a:pt x="86225" y="67224"/>
                            </a:cubicBezTo>
                            <a:cubicBezTo>
                              <a:pt x="75295" y="36459"/>
                              <a:pt x="50197" y="9741"/>
                              <a:pt x="18217" y="2049"/>
                            </a:cubicBezTo>
                            <a:cubicBezTo>
                              <a:pt x="12549" y="835"/>
                              <a:pt x="5263" y="-784"/>
                              <a:pt x="0" y="430"/>
                            </a:cubicBezTo>
                            <a:cubicBezTo>
                              <a:pt x="5263" y="11360"/>
                              <a:pt x="25503" y="19456"/>
                              <a:pt x="34409" y="27957"/>
                            </a:cubicBezTo>
                            <a:cubicBezTo>
                              <a:pt x="46553" y="39697"/>
                              <a:pt x="56269" y="53056"/>
                              <a:pt x="64365" y="67629"/>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 name="Google Shape;404;p35"/>
                    <p:cNvGrpSpPr/>
                    <p:nvPr/>
                  </p:nvGrpSpPr>
                  <p:grpSpPr>
                    <a:xfrm>
                      <a:off x="4436091" y="3102697"/>
                      <a:ext cx="219408" cy="248554"/>
                      <a:chOff x="4436091" y="3102697"/>
                      <a:chExt cx="219408" cy="248554"/>
                    </a:xfrm>
                  </p:grpSpPr>
                  <p:sp>
                    <p:nvSpPr>
                      <p:cNvPr id="405" name="Google Shape;405;p35"/>
                      <p:cNvSpPr/>
                      <p:nvPr/>
                    </p:nvSpPr>
                    <p:spPr>
                      <a:xfrm>
                        <a:off x="4436091" y="3102697"/>
                        <a:ext cx="219408" cy="248554"/>
                      </a:xfrm>
                      <a:custGeom>
                        <a:avLst/>
                        <a:gdLst/>
                        <a:ahLst/>
                        <a:cxnLst/>
                        <a:rect l="l" t="t" r="r" b="b"/>
                        <a:pathLst>
                          <a:path w="219408" h="248554" extrusionOk="0">
                            <a:moveTo>
                              <a:pt x="219408" y="177308"/>
                            </a:moveTo>
                            <a:cubicBezTo>
                              <a:pt x="192286" y="222242"/>
                              <a:pt x="133183" y="248555"/>
                              <a:pt x="133183" y="248555"/>
                            </a:cubicBezTo>
                            <a:cubicBezTo>
                              <a:pt x="123063" y="243292"/>
                              <a:pt x="112943" y="235196"/>
                              <a:pt x="103632" y="225480"/>
                            </a:cubicBezTo>
                            <a:cubicBezTo>
                              <a:pt x="99584" y="221432"/>
                              <a:pt x="95536" y="217384"/>
                              <a:pt x="91892" y="212527"/>
                            </a:cubicBezTo>
                            <a:cubicBezTo>
                              <a:pt x="83391" y="202406"/>
                              <a:pt x="74890" y="191071"/>
                              <a:pt x="67199" y="179332"/>
                            </a:cubicBezTo>
                            <a:cubicBezTo>
                              <a:pt x="63555" y="174069"/>
                              <a:pt x="60317" y="168807"/>
                              <a:pt x="57078" y="163544"/>
                            </a:cubicBezTo>
                            <a:cubicBezTo>
                              <a:pt x="48578" y="149376"/>
                              <a:pt x="40481" y="135207"/>
                              <a:pt x="33599" y="121444"/>
                            </a:cubicBezTo>
                            <a:cubicBezTo>
                              <a:pt x="30361" y="115776"/>
                              <a:pt x="27527" y="110109"/>
                              <a:pt x="25098" y="104442"/>
                            </a:cubicBezTo>
                            <a:cubicBezTo>
                              <a:pt x="17812" y="89463"/>
                              <a:pt x="12144" y="76510"/>
                              <a:pt x="7691" y="66389"/>
                            </a:cubicBezTo>
                            <a:cubicBezTo>
                              <a:pt x="2833" y="55054"/>
                              <a:pt x="0" y="47768"/>
                              <a:pt x="0" y="47768"/>
                            </a:cubicBezTo>
                            <a:cubicBezTo>
                              <a:pt x="36028" y="15788"/>
                              <a:pt x="110514" y="0"/>
                              <a:pt x="110514" y="0"/>
                            </a:cubicBezTo>
                            <a:cubicBezTo>
                              <a:pt x="125897" y="10120"/>
                              <a:pt x="139255" y="23479"/>
                              <a:pt x="151400" y="38457"/>
                            </a:cubicBezTo>
                            <a:cubicBezTo>
                              <a:pt x="197953" y="97155"/>
                              <a:pt x="219408" y="177308"/>
                              <a:pt x="219408" y="177308"/>
                            </a:cubicBez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6" name="Google Shape;406;p35"/>
                      <p:cNvGrpSpPr/>
                      <p:nvPr/>
                    </p:nvGrpSpPr>
                    <p:grpSpPr>
                      <a:xfrm>
                        <a:off x="4460785" y="3176576"/>
                        <a:ext cx="140064" cy="151601"/>
                        <a:chOff x="4460785" y="3176576"/>
                        <a:chExt cx="140064" cy="151601"/>
                      </a:xfrm>
                    </p:grpSpPr>
                    <p:sp>
                      <p:nvSpPr>
                        <p:cNvPr id="407" name="Google Shape;407;p35"/>
                        <p:cNvSpPr/>
                        <p:nvPr/>
                      </p:nvSpPr>
                      <p:spPr>
                        <a:xfrm>
                          <a:off x="4460785" y="3176576"/>
                          <a:ext cx="70437" cy="47565"/>
                        </a:xfrm>
                        <a:custGeom>
                          <a:avLst/>
                          <a:gdLst/>
                          <a:ahLst/>
                          <a:cxnLst/>
                          <a:rect l="l" t="t" r="r" b="b"/>
                          <a:pathLst>
                            <a:path w="70437" h="47565" extrusionOk="0">
                              <a:moveTo>
                                <a:pt x="70437" y="202"/>
                              </a:moveTo>
                              <a:cubicBezTo>
                                <a:pt x="70437" y="202"/>
                                <a:pt x="65580" y="5060"/>
                                <a:pt x="58293" y="11537"/>
                              </a:cubicBezTo>
                              <a:cubicBezTo>
                                <a:pt x="51006" y="18419"/>
                                <a:pt x="40886" y="26920"/>
                                <a:pt x="29147" y="35016"/>
                              </a:cubicBezTo>
                              <a:cubicBezTo>
                                <a:pt x="21860" y="39874"/>
                                <a:pt x="14978" y="44327"/>
                                <a:pt x="8501" y="47566"/>
                              </a:cubicBezTo>
                              <a:cubicBezTo>
                                <a:pt x="5263" y="41898"/>
                                <a:pt x="2429" y="36231"/>
                                <a:pt x="0" y="30563"/>
                              </a:cubicBezTo>
                              <a:cubicBezTo>
                                <a:pt x="4453" y="25706"/>
                                <a:pt x="9716" y="20443"/>
                                <a:pt x="16193" y="15990"/>
                              </a:cubicBezTo>
                              <a:cubicBezTo>
                                <a:pt x="29147" y="7084"/>
                                <a:pt x="42910" y="2631"/>
                                <a:pt x="53435" y="1012"/>
                              </a:cubicBezTo>
                              <a:cubicBezTo>
                                <a:pt x="63556" y="-607"/>
                                <a:pt x="70437" y="202"/>
                                <a:pt x="70437" y="202"/>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5"/>
                        <p:cNvSpPr/>
                        <p:nvPr/>
                      </p:nvSpPr>
                      <p:spPr>
                        <a:xfrm>
                          <a:off x="4493170" y="3234633"/>
                          <a:ext cx="66389" cy="47396"/>
                        </a:xfrm>
                        <a:custGeom>
                          <a:avLst/>
                          <a:gdLst/>
                          <a:ahLst/>
                          <a:cxnLst/>
                          <a:rect l="l" t="t" r="r" b="b"/>
                          <a:pathLst>
                            <a:path w="66389" h="47396" extrusionOk="0">
                              <a:moveTo>
                                <a:pt x="66389" y="33"/>
                              </a:moveTo>
                              <a:cubicBezTo>
                                <a:pt x="66389" y="33"/>
                                <a:pt x="62341" y="4891"/>
                                <a:pt x="55864" y="11773"/>
                              </a:cubicBezTo>
                              <a:cubicBezTo>
                                <a:pt x="49387" y="18654"/>
                                <a:pt x="40077" y="27156"/>
                                <a:pt x="29147" y="35252"/>
                              </a:cubicBezTo>
                              <a:cubicBezTo>
                                <a:pt x="22669" y="40110"/>
                                <a:pt x="16193" y="44158"/>
                                <a:pt x="10120" y="47396"/>
                              </a:cubicBezTo>
                              <a:cubicBezTo>
                                <a:pt x="6477" y="42134"/>
                                <a:pt x="3238" y="36871"/>
                                <a:pt x="0" y="31608"/>
                              </a:cubicBezTo>
                              <a:cubicBezTo>
                                <a:pt x="4453" y="26346"/>
                                <a:pt x="9716" y="21083"/>
                                <a:pt x="15788" y="16630"/>
                              </a:cubicBezTo>
                              <a:cubicBezTo>
                                <a:pt x="27932" y="8129"/>
                                <a:pt x="40886" y="3676"/>
                                <a:pt x="50602" y="1652"/>
                              </a:cubicBezTo>
                              <a:cubicBezTo>
                                <a:pt x="60317" y="-372"/>
                                <a:pt x="66389" y="33"/>
                                <a:pt x="66389" y="33"/>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5"/>
                        <p:cNvSpPr/>
                        <p:nvPr/>
                      </p:nvSpPr>
                      <p:spPr>
                        <a:xfrm>
                          <a:off x="4527983" y="3277981"/>
                          <a:ext cx="72866" cy="50196"/>
                        </a:xfrm>
                        <a:custGeom>
                          <a:avLst/>
                          <a:gdLst/>
                          <a:ahLst/>
                          <a:cxnLst/>
                          <a:rect l="l" t="t" r="r" b="b"/>
                          <a:pathLst>
                            <a:path w="72866" h="50196" extrusionOk="0">
                              <a:moveTo>
                                <a:pt x="72866" y="0"/>
                              </a:moveTo>
                              <a:cubicBezTo>
                                <a:pt x="72866" y="0"/>
                                <a:pt x="68818" y="5263"/>
                                <a:pt x="61532" y="12549"/>
                              </a:cubicBezTo>
                              <a:cubicBezTo>
                                <a:pt x="54650" y="19836"/>
                                <a:pt x="44934" y="29147"/>
                                <a:pt x="32790" y="37243"/>
                              </a:cubicBezTo>
                              <a:cubicBezTo>
                                <a:pt x="25503" y="42505"/>
                                <a:pt x="18217" y="46553"/>
                                <a:pt x="11740" y="50197"/>
                              </a:cubicBezTo>
                              <a:cubicBezTo>
                                <a:pt x="7692" y="46149"/>
                                <a:pt x="3643" y="42100"/>
                                <a:pt x="0" y="37243"/>
                              </a:cubicBezTo>
                              <a:cubicBezTo>
                                <a:pt x="5263" y="31171"/>
                                <a:pt x="11740" y="24289"/>
                                <a:pt x="19836" y="18621"/>
                              </a:cubicBezTo>
                              <a:cubicBezTo>
                                <a:pt x="32385" y="9715"/>
                                <a:pt x="45744" y="4858"/>
                                <a:pt x="55864" y="2429"/>
                              </a:cubicBezTo>
                              <a:cubicBezTo>
                                <a:pt x="66389" y="0"/>
                                <a:pt x="72866" y="0"/>
                                <a:pt x="72866" y="0"/>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0" name="Google Shape;410;p35"/>
                      <p:cNvSpPr/>
                      <p:nvPr/>
                    </p:nvSpPr>
                    <p:spPr>
                      <a:xfrm>
                        <a:off x="4436091" y="3102697"/>
                        <a:ext cx="150995" cy="66389"/>
                      </a:xfrm>
                      <a:custGeom>
                        <a:avLst/>
                        <a:gdLst/>
                        <a:ahLst/>
                        <a:cxnLst/>
                        <a:rect l="l" t="t" r="r" b="b"/>
                        <a:pathLst>
                          <a:path w="150995" h="66389" extrusionOk="0">
                            <a:moveTo>
                              <a:pt x="150995" y="38862"/>
                            </a:moveTo>
                            <a:cubicBezTo>
                              <a:pt x="135612" y="34004"/>
                              <a:pt x="119824" y="30766"/>
                              <a:pt x="103632" y="31980"/>
                            </a:cubicBezTo>
                            <a:cubicBezTo>
                              <a:pt x="89059" y="32790"/>
                              <a:pt x="74890" y="37648"/>
                              <a:pt x="61127" y="42505"/>
                            </a:cubicBezTo>
                            <a:cubicBezTo>
                              <a:pt x="45339" y="48173"/>
                              <a:pt x="28337" y="53840"/>
                              <a:pt x="13763" y="61936"/>
                            </a:cubicBezTo>
                            <a:cubicBezTo>
                              <a:pt x="11739" y="63151"/>
                              <a:pt x="9715" y="64770"/>
                              <a:pt x="7691" y="66389"/>
                            </a:cubicBezTo>
                            <a:cubicBezTo>
                              <a:pt x="2833" y="55054"/>
                              <a:pt x="0" y="47768"/>
                              <a:pt x="0" y="47768"/>
                            </a:cubicBezTo>
                            <a:cubicBezTo>
                              <a:pt x="36028" y="15788"/>
                              <a:pt x="110514" y="0"/>
                              <a:pt x="110514" y="0"/>
                            </a:cubicBezTo>
                            <a:cubicBezTo>
                              <a:pt x="125492" y="10930"/>
                              <a:pt x="138851" y="24289"/>
                              <a:pt x="150995" y="38862"/>
                            </a:cubicBezTo>
                            <a:close/>
                          </a:path>
                        </a:pathLst>
                      </a:custGeom>
                      <a:solidFill>
                        <a:srgbClr val="F8BF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1" name="Google Shape;411;p35"/>
                  <p:cNvGrpSpPr/>
                  <p:nvPr/>
                </p:nvGrpSpPr>
                <p:grpSpPr>
                  <a:xfrm>
                    <a:off x="4136935" y="3469457"/>
                    <a:ext cx="345709" cy="431530"/>
                    <a:chOff x="4136935" y="3469457"/>
                    <a:chExt cx="345709" cy="431530"/>
                  </a:xfrm>
                </p:grpSpPr>
                <p:sp>
                  <p:nvSpPr>
                    <p:cNvPr id="412" name="Google Shape;412;p35"/>
                    <p:cNvSpPr/>
                    <p:nvPr/>
                  </p:nvSpPr>
                  <p:spPr>
                    <a:xfrm>
                      <a:off x="4136935" y="3469457"/>
                      <a:ext cx="345709" cy="431530"/>
                    </a:xfrm>
                    <a:custGeom>
                      <a:avLst/>
                      <a:gdLst/>
                      <a:ahLst/>
                      <a:cxnLst/>
                      <a:rect l="l" t="t" r="r" b="b"/>
                      <a:pathLst>
                        <a:path w="345709" h="431530" extrusionOk="0">
                          <a:moveTo>
                            <a:pt x="0" y="337209"/>
                          </a:moveTo>
                          <a:lnTo>
                            <a:pt x="200787" y="431530"/>
                          </a:lnTo>
                          <a:cubicBezTo>
                            <a:pt x="205645" y="418981"/>
                            <a:pt x="214955" y="395907"/>
                            <a:pt x="226695" y="366355"/>
                          </a:cubicBezTo>
                          <a:lnTo>
                            <a:pt x="226695" y="366355"/>
                          </a:lnTo>
                          <a:cubicBezTo>
                            <a:pt x="270010" y="257056"/>
                            <a:pt x="345710" y="66794"/>
                            <a:pt x="345710" y="66794"/>
                          </a:cubicBezTo>
                          <a:lnTo>
                            <a:pt x="293084" y="42505"/>
                          </a:lnTo>
                          <a:lnTo>
                            <a:pt x="201192" y="0"/>
                          </a:lnTo>
                          <a:lnTo>
                            <a:pt x="0" y="337209"/>
                          </a:ln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35"/>
                    <p:cNvSpPr/>
                    <p:nvPr/>
                  </p:nvSpPr>
                  <p:spPr>
                    <a:xfrm>
                      <a:off x="4363225" y="3511963"/>
                      <a:ext cx="119014" cy="323850"/>
                    </a:xfrm>
                    <a:custGeom>
                      <a:avLst/>
                      <a:gdLst/>
                      <a:ahLst/>
                      <a:cxnLst/>
                      <a:rect l="l" t="t" r="r" b="b"/>
                      <a:pathLst>
                        <a:path w="119014" h="323850" extrusionOk="0">
                          <a:moveTo>
                            <a:pt x="0" y="323850"/>
                          </a:moveTo>
                          <a:cubicBezTo>
                            <a:pt x="43315" y="214551"/>
                            <a:pt x="119015" y="24289"/>
                            <a:pt x="119015" y="24289"/>
                          </a:cubicBezTo>
                          <a:lnTo>
                            <a:pt x="66389" y="0"/>
                          </a:lnTo>
                          <a:lnTo>
                            <a:pt x="0" y="323850"/>
                          </a:ln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4" name="Google Shape;414;p35"/>
                <p:cNvGrpSpPr/>
                <p:nvPr/>
              </p:nvGrpSpPr>
              <p:grpSpPr>
                <a:xfrm>
                  <a:off x="2296246" y="3855649"/>
                  <a:ext cx="371219" cy="369150"/>
                  <a:chOff x="2296246" y="3855649"/>
                  <a:chExt cx="371219" cy="369150"/>
                </a:xfrm>
              </p:grpSpPr>
              <p:sp>
                <p:nvSpPr>
                  <p:cNvPr id="415" name="Google Shape;415;p35"/>
                  <p:cNvSpPr/>
                  <p:nvPr/>
                </p:nvSpPr>
                <p:spPr>
                  <a:xfrm>
                    <a:off x="2296246" y="3855649"/>
                    <a:ext cx="371219" cy="369150"/>
                  </a:xfrm>
                  <a:custGeom>
                    <a:avLst/>
                    <a:gdLst/>
                    <a:ahLst/>
                    <a:cxnLst/>
                    <a:rect l="l" t="t" r="r" b="b"/>
                    <a:pathLst>
                      <a:path w="371219" h="369150" extrusionOk="0">
                        <a:moveTo>
                          <a:pt x="371219" y="333970"/>
                        </a:moveTo>
                        <a:cubicBezTo>
                          <a:pt x="371219" y="333970"/>
                          <a:pt x="130760" y="381738"/>
                          <a:pt x="100399" y="365950"/>
                        </a:cubicBezTo>
                        <a:cubicBezTo>
                          <a:pt x="94327" y="362712"/>
                          <a:pt x="86636" y="352592"/>
                          <a:pt x="78135" y="338018"/>
                        </a:cubicBezTo>
                        <a:cubicBezTo>
                          <a:pt x="44940" y="280535"/>
                          <a:pt x="411" y="155448"/>
                          <a:pt x="6" y="137636"/>
                        </a:cubicBezTo>
                        <a:cubicBezTo>
                          <a:pt x="-804" y="115372"/>
                          <a:pt x="80968" y="0"/>
                          <a:pt x="80968" y="0"/>
                        </a:cubicBezTo>
                        <a:lnTo>
                          <a:pt x="159907" y="44124"/>
                        </a:lnTo>
                        <a:lnTo>
                          <a:pt x="197959" y="96345"/>
                        </a:lnTo>
                        <a:lnTo>
                          <a:pt x="371219" y="33397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5"/>
                  <p:cNvSpPr/>
                  <p:nvPr/>
                </p:nvSpPr>
                <p:spPr>
                  <a:xfrm>
                    <a:off x="2296651" y="3856053"/>
                    <a:ext cx="197554" cy="338018"/>
                  </a:xfrm>
                  <a:custGeom>
                    <a:avLst/>
                    <a:gdLst/>
                    <a:ahLst/>
                    <a:cxnLst/>
                    <a:rect l="l" t="t" r="r" b="b"/>
                    <a:pathLst>
                      <a:path w="197554" h="338018" extrusionOk="0">
                        <a:moveTo>
                          <a:pt x="197554" y="96750"/>
                        </a:moveTo>
                        <a:cubicBezTo>
                          <a:pt x="192697" y="102013"/>
                          <a:pt x="187839" y="107680"/>
                          <a:pt x="182172" y="112943"/>
                        </a:cubicBezTo>
                        <a:cubicBezTo>
                          <a:pt x="106472" y="186619"/>
                          <a:pt x="82993" y="272844"/>
                          <a:pt x="78135" y="338018"/>
                        </a:cubicBezTo>
                        <a:cubicBezTo>
                          <a:pt x="44940" y="280535"/>
                          <a:pt x="411" y="155448"/>
                          <a:pt x="6" y="137636"/>
                        </a:cubicBezTo>
                        <a:cubicBezTo>
                          <a:pt x="-804" y="115372"/>
                          <a:pt x="80968" y="0"/>
                          <a:pt x="80968" y="0"/>
                        </a:cubicBezTo>
                        <a:lnTo>
                          <a:pt x="159907" y="44125"/>
                        </a:lnTo>
                        <a:lnTo>
                          <a:pt x="197554" y="96750"/>
                        </a:lnTo>
                        <a:close/>
                      </a:path>
                    </a:pathLst>
                  </a:custGeom>
                  <a:solidFill>
                    <a:srgbClr val="F9F3DC">
                      <a:alpha val="6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5"/>
                  <p:cNvSpPr/>
                  <p:nvPr/>
                </p:nvSpPr>
                <p:spPr>
                  <a:xfrm>
                    <a:off x="2380286" y="3916775"/>
                    <a:ext cx="239411" cy="174892"/>
                  </a:xfrm>
                  <a:custGeom>
                    <a:avLst/>
                    <a:gdLst/>
                    <a:ahLst/>
                    <a:cxnLst/>
                    <a:rect l="l" t="t" r="r" b="b"/>
                    <a:pathLst>
                      <a:path w="239411" h="174892" extrusionOk="0">
                        <a:moveTo>
                          <a:pt x="167" y="0"/>
                        </a:moveTo>
                        <a:cubicBezTo>
                          <a:pt x="167" y="0"/>
                          <a:pt x="-5096" y="127516"/>
                          <a:pt x="43482" y="159091"/>
                        </a:cubicBezTo>
                        <a:cubicBezTo>
                          <a:pt x="92059" y="190667"/>
                          <a:pt x="239411" y="165163"/>
                          <a:pt x="239411" y="165163"/>
                        </a:cubicBezTo>
                        <a:lnTo>
                          <a:pt x="196501" y="25908"/>
                        </a:lnTo>
                        <a:lnTo>
                          <a:pt x="16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8" name="Google Shape;418;p35"/>
                <p:cNvSpPr/>
                <p:nvPr/>
              </p:nvSpPr>
              <p:spPr>
                <a:xfrm>
                  <a:off x="3062412" y="3291176"/>
                  <a:ext cx="979334" cy="958898"/>
                </a:xfrm>
                <a:custGeom>
                  <a:avLst/>
                  <a:gdLst/>
                  <a:ahLst/>
                  <a:cxnLst/>
                  <a:rect l="l" t="t" r="r" b="b"/>
                  <a:pathLst>
                    <a:path w="979334" h="958898" extrusionOk="0">
                      <a:moveTo>
                        <a:pt x="967652" y="925970"/>
                      </a:moveTo>
                      <a:cubicBezTo>
                        <a:pt x="919480" y="955522"/>
                        <a:pt x="84756" y="982239"/>
                        <a:pt x="43870" y="925970"/>
                      </a:cubicBezTo>
                      <a:cubicBezTo>
                        <a:pt x="2984" y="869701"/>
                        <a:pt x="43870" y="733280"/>
                        <a:pt x="44680" y="688750"/>
                      </a:cubicBezTo>
                      <a:cubicBezTo>
                        <a:pt x="45085" y="672558"/>
                        <a:pt x="35369" y="593215"/>
                        <a:pt x="25249" y="495655"/>
                      </a:cubicBezTo>
                      <a:cubicBezTo>
                        <a:pt x="11890" y="369353"/>
                        <a:pt x="-3088" y="213500"/>
                        <a:pt x="555" y="127275"/>
                      </a:cubicBezTo>
                      <a:cubicBezTo>
                        <a:pt x="1770" y="96105"/>
                        <a:pt x="5413" y="73840"/>
                        <a:pt x="12295" y="65744"/>
                      </a:cubicBezTo>
                      <a:cubicBezTo>
                        <a:pt x="19581" y="57243"/>
                        <a:pt x="36179" y="49551"/>
                        <a:pt x="58848" y="43074"/>
                      </a:cubicBezTo>
                      <a:cubicBezTo>
                        <a:pt x="58848" y="43074"/>
                        <a:pt x="58848" y="43074"/>
                        <a:pt x="58848" y="43074"/>
                      </a:cubicBezTo>
                      <a:cubicBezTo>
                        <a:pt x="59253" y="43074"/>
                        <a:pt x="59253" y="43074"/>
                        <a:pt x="59658" y="42669"/>
                      </a:cubicBezTo>
                      <a:cubicBezTo>
                        <a:pt x="60063" y="42669"/>
                        <a:pt x="60467" y="42669"/>
                        <a:pt x="60467" y="42669"/>
                      </a:cubicBezTo>
                      <a:cubicBezTo>
                        <a:pt x="118760" y="26072"/>
                        <a:pt x="214701" y="14737"/>
                        <a:pt x="289591" y="8260"/>
                      </a:cubicBezTo>
                      <a:cubicBezTo>
                        <a:pt x="316309" y="5832"/>
                        <a:pt x="340598" y="4212"/>
                        <a:pt x="359219" y="2998"/>
                      </a:cubicBezTo>
                      <a:cubicBezTo>
                        <a:pt x="384318" y="1379"/>
                        <a:pt x="399700" y="569"/>
                        <a:pt x="399700" y="569"/>
                      </a:cubicBezTo>
                      <a:cubicBezTo>
                        <a:pt x="416703" y="-645"/>
                        <a:pt x="526407" y="-241"/>
                        <a:pt x="637730" y="5022"/>
                      </a:cubicBezTo>
                      <a:cubicBezTo>
                        <a:pt x="643398" y="5427"/>
                        <a:pt x="649065" y="5427"/>
                        <a:pt x="654328" y="5832"/>
                      </a:cubicBezTo>
                      <a:cubicBezTo>
                        <a:pt x="737719" y="10284"/>
                        <a:pt x="819491" y="17571"/>
                        <a:pt x="861187" y="30120"/>
                      </a:cubicBezTo>
                      <a:cubicBezTo>
                        <a:pt x="861187" y="30120"/>
                        <a:pt x="861187" y="30120"/>
                        <a:pt x="861187" y="30120"/>
                      </a:cubicBezTo>
                      <a:cubicBezTo>
                        <a:pt x="877379" y="34978"/>
                        <a:pt x="887095" y="40241"/>
                        <a:pt x="889119" y="46718"/>
                      </a:cubicBezTo>
                      <a:cubicBezTo>
                        <a:pt x="891548" y="55219"/>
                        <a:pt x="891952" y="76269"/>
                        <a:pt x="890738" y="105011"/>
                      </a:cubicBezTo>
                      <a:cubicBezTo>
                        <a:pt x="885475" y="225240"/>
                        <a:pt x="853900" y="480272"/>
                        <a:pt x="849852" y="510228"/>
                      </a:cubicBezTo>
                      <a:cubicBezTo>
                        <a:pt x="849447" y="512252"/>
                        <a:pt x="849447" y="513062"/>
                        <a:pt x="849447" y="513062"/>
                      </a:cubicBezTo>
                      <a:cubicBezTo>
                        <a:pt x="900858" y="576617"/>
                        <a:pt x="1016230" y="896014"/>
                        <a:pt x="967652" y="92597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5"/>
                <p:cNvSpPr/>
                <p:nvPr/>
              </p:nvSpPr>
              <p:spPr>
                <a:xfrm>
                  <a:off x="3352003" y="3290385"/>
                  <a:ext cx="377641" cy="157764"/>
                </a:xfrm>
                <a:custGeom>
                  <a:avLst/>
                  <a:gdLst/>
                  <a:ahLst/>
                  <a:cxnLst/>
                  <a:rect l="l" t="t" r="r" b="b"/>
                  <a:pathLst>
                    <a:path w="377641" h="157764" extrusionOk="0">
                      <a:moveTo>
                        <a:pt x="301990" y="155189"/>
                      </a:moveTo>
                      <a:cubicBezTo>
                        <a:pt x="198358" y="176644"/>
                        <a:pt x="55055" y="58439"/>
                        <a:pt x="0" y="8647"/>
                      </a:cubicBezTo>
                      <a:cubicBezTo>
                        <a:pt x="62341" y="2979"/>
                        <a:pt x="110109" y="550"/>
                        <a:pt x="110109" y="550"/>
                      </a:cubicBezTo>
                      <a:cubicBezTo>
                        <a:pt x="127921" y="-664"/>
                        <a:pt x="248150" y="-259"/>
                        <a:pt x="364736" y="5813"/>
                      </a:cubicBezTo>
                      <a:cubicBezTo>
                        <a:pt x="380929" y="49128"/>
                        <a:pt x="399145" y="134948"/>
                        <a:pt x="301990" y="1551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0" name="Google Shape;420;p35"/>
                <p:cNvGrpSpPr/>
                <p:nvPr/>
              </p:nvGrpSpPr>
              <p:grpSpPr>
                <a:xfrm>
                  <a:off x="3462112" y="3168682"/>
                  <a:ext cx="191881" cy="188392"/>
                  <a:chOff x="3462112" y="3168682"/>
                  <a:chExt cx="191881" cy="188392"/>
                </a:xfrm>
              </p:grpSpPr>
              <p:sp>
                <p:nvSpPr>
                  <p:cNvPr id="421" name="Google Shape;421;p35"/>
                  <p:cNvSpPr/>
                  <p:nvPr/>
                </p:nvSpPr>
                <p:spPr>
                  <a:xfrm>
                    <a:off x="3462112" y="3168682"/>
                    <a:ext cx="191881" cy="188392"/>
                  </a:xfrm>
                  <a:custGeom>
                    <a:avLst/>
                    <a:gdLst/>
                    <a:ahLst/>
                    <a:cxnLst/>
                    <a:rect l="l" t="t" r="r" b="b"/>
                    <a:pathLst>
                      <a:path w="191881" h="188392" extrusionOk="0">
                        <a:moveTo>
                          <a:pt x="0" y="0"/>
                        </a:moveTo>
                        <a:lnTo>
                          <a:pt x="0" y="122658"/>
                        </a:lnTo>
                        <a:cubicBezTo>
                          <a:pt x="39267" y="201192"/>
                          <a:pt x="185809" y="192691"/>
                          <a:pt x="187428" y="180546"/>
                        </a:cubicBezTo>
                        <a:cubicBezTo>
                          <a:pt x="188238" y="176093"/>
                          <a:pt x="189047" y="155043"/>
                          <a:pt x="189452" y="129945"/>
                        </a:cubicBezTo>
                        <a:cubicBezTo>
                          <a:pt x="190667" y="86225"/>
                          <a:pt x="191881" y="30766"/>
                          <a:pt x="191881" y="30766"/>
                        </a:cubicBezTo>
                        <a:lnTo>
                          <a:pt x="0" y="0"/>
                        </a:ln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5"/>
                  <p:cNvSpPr/>
                  <p:nvPr/>
                </p:nvSpPr>
                <p:spPr>
                  <a:xfrm>
                    <a:off x="3462112" y="3168682"/>
                    <a:ext cx="191881" cy="143136"/>
                  </a:xfrm>
                  <a:custGeom>
                    <a:avLst/>
                    <a:gdLst/>
                    <a:ahLst/>
                    <a:cxnLst/>
                    <a:rect l="l" t="t" r="r" b="b"/>
                    <a:pathLst>
                      <a:path w="191881" h="143136" extrusionOk="0">
                        <a:moveTo>
                          <a:pt x="0" y="0"/>
                        </a:moveTo>
                        <a:lnTo>
                          <a:pt x="0" y="76914"/>
                        </a:lnTo>
                        <a:cubicBezTo>
                          <a:pt x="38052" y="97155"/>
                          <a:pt x="122658" y="140470"/>
                          <a:pt x="150590" y="142899"/>
                        </a:cubicBezTo>
                        <a:cubicBezTo>
                          <a:pt x="166783" y="144518"/>
                          <a:pt x="179737" y="137636"/>
                          <a:pt x="189452" y="129540"/>
                        </a:cubicBezTo>
                        <a:cubicBezTo>
                          <a:pt x="190667" y="85820"/>
                          <a:pt x="191881" y="30361"/>
                          <a:pt x="191881" y="30361"/>
                        </a:cubicBezTo>
                        <a:lnTo>
                          <a:pt x="0" y="0"/>
                        </a:lnTo>
                        <a:close/>
                      </a:path>
                    </a:pathLst>
                  </a:custGeom>
                  <a:solidFill>
                    <a:srgbClr val="DD5B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3" name="Google Shape;423;p35"/>
                <p:cNvSpPr/>
                <p:nvPr/>
              </p:nvSpPr>
              <p:spPr>
                <a:xfrm>
                  <a:off x="3211938" y="2531333"/>
                  <a:ext cx="700393" cy="719120"/>
                </a:xfrm>
                <a:custGeom>
                  <a:avLst/>
                  <a:gdLst/>
                  <a:ahLst/>
                  <a:cxnLst/>
                  <a:rect l="l" t="t" r="r" b="b"/>
                  <a:pathLst>
                    <a:path w="700393" h="719120" extrusionOk="0">
                      <a:moveTo>
                        <a:pt x="193096" y="48346"/>
                      </a:moveTo>
                      <a:cubicBezTo>
                        <a:pt x="317778" y="-20472"/>
                        <a:pt x="472011" y="-16829"/>
                        <a:pt x="588193" y="65753"/>
                      </a:cubicBezTo>
                      <a:cubicBezTo>
                        <a:pt x="659844" y="116355"/>
                        <a:pt x="705588" y="222011"/>
                        <a:pt x="699921" y="348717"/>
                      </a:cubicBezTo>
                      <a:cubicBezTo>
                        <a:pt x="686967" y="628038"/>
                        <a:pt x="597503" y="719121"/>
                        <a:pt x="378095" y="719121"/>
                      </a:cubicBezTo>
                      <a:cubicBezTo>
                        <a:pt x="122658" y="719121"/>
                        <a:pt x="0" y="371791"/>
                        <a:pt x="0" y="242251"/>
                      </a:cubicBezTo>
                      <a:cubicBezTo>
                        <a:pt x="0" y="171409"/>
                        <a:pt x="101608" y="99353"/>
                        <a:pt x="193096" y="48346"/>
                      </a:cubicBez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4" name="Google Shape;424;p35"/>
                <p:cNvGrpSpPr/>
                <p:nvPr/>
              </p:nvGrpSpPr>
              <p:grpSpPr>
                <a:xfrm>
                  <a:off x="3143748" y="2861402"/>
                  <a:ext cx="197730" cy="239249"/>
                  <a:chOff x="3143748" y="2861402"/>
                  <a:chExt cx="197730" cy="239249"/>
                </a:xfrm>
              </p:grpSpPr>
              <p:sp>
                <p:nvSpPr>
                  <p:cNvPr id="425" name="Google Shape;425;p35"/>
                  <p:cNvSpPr/>
                  <p:nvPr/>
                </p:nvSpPr>
                <p:spPr>
                  <a:xfrm>
                    <a:off x="3143748" y="2861402"/>
                    <a:ext cx="197730" cy="239249"/>
                  </a:xfrm>
                  <a:custGeom>
                    <a:avLst/>
                    <a:gdLst/>
                    <a:ahLst/>
                    <a:cxnLst/>
                    <a:rect l="l" t="t" r="r" b="b"/>
                    <a:pathLst>
                      <a:path w="197730" h="239249" extrusionOk="0">
                        <a:moveTo>
                          <a:pt x="145510" y="43746"/>
                        </a:moveTo>
                        <a:cubicBezTo>
                          <a:pt x="145510" y="43746"/>
                          <a:pt x="75072" y="-44098"/>
                          <a:pt x="13945" y="29173"/>
                        </a:cubicBezTo>
                        <a:cubicBezTo>
                          <a:pt x="-47181" y="102444"/>
                          <a:pt x="107052" y="311328"/>
                          <a:pt x="197730" y="213768"/>
                        </a:cubicBezTo>
                        <a:lnTo>
                          <a:pt x="145510" y="43746"/>
                        </a:ln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35"/>
                  <p:cNvGrpSpPr/>
                  <p:nvPr/>
                </p:nvGrpSpPr>
                <p:grpSpPr>
                  <a:xfrm>
                    <a:off x="3194016" y="2911143"/>
                    <a:ext cx="110624" cy="136499"/>
                    <a:chOff x="3194016" y="2911143"/>
                    <a:chExt cx="110624" cy="136499"/>
                  </a:xfrm>
                </p:grpSpPr>
                <p:sp>
                  <p:nvSpPr>
                    <p:cNvPr id="427" name="Google Shape;427;p35"/>
                    <p:cNvSpPr/>
                    <p:nvPr/>
                  </p:nvSpPr>
                  <p:spPr>
                    <a:xfrm>
                      <a:off x="3194016" y="2912028"/>
                      <a:ext cx="92812" cy="127113"/>
                    </a:xfrm>
                    <a:custGeom>
                      <a:avLst/>
                      <a:gdLst/>
                      <a:ahLst/>
                      <a:cxnLst/>
                      <a:rect l="l" t="t" r="r" b="b"/>
                      <a:pathLst>
                        <a:path w="92812" h="127113" extrusionOk="0">
                          <a:moveTo>
                            <a:pt x="515" y="20648"/>
                          </a:moveTo>
                          <a:cubicBezTo>
                            <a:pt x="-1104" y="29149"/>
                            <a:pt x="1325" y="38055"/>
                            <a:pt x="4564" y="46151"/>
                          </a:cubicBezTo>
                          <a:cubicBezTo>
                            <a:pt x="19137" y="80560"/>
                            <a:pt x="56784" y="104849"/>
                            <a:pt x="92813" y="127114"/>
                          </a:cubicBezTo>
                          <a:cubicBezTo>
                            <a:pt x="81073" y="110921"/>
                            <a:pt x="75810" y="91895"/>
                            <a:pt x="76215" y="72464"/>
                          </a:cubicBezTo>
                          <a:cubicBezTo>
                            <a:pt x="76215" y="65987"/>
                            <a:pt x="77430" y="59105"/>
                            <a:pt x="76620" y="52628"/>
                          </a:cubicBezTo>
                          <a:cubicBezTo>
                            <a:pt x="75001" y="25911"/>
                            <a:pt x="9016" y="-30358"/>
                            <a:pt x="515" y="20648"/>
                          </a:cubicBez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5"/>
                    <p:cNvSpPr/>
                    <p:nvPr/>
                  </p:nvSpPr>
                  <p:spPr>
                    <a:xfrm>
                      <a:off x="3202043" y="2911143"/>
                      <a:ext cx="102597" cy="136499"/>
                    </a:xfrm>
                    <a:custGeom>
                      <a:avLst/>
                      <a:gdLst/>
                      <a:ahLst/>
                      <a:cxnLst/>
                      <a:rect l="l" t="t" r="r" b="b"/>
                      <a:pathLst>
                        <a:path w="102597" h="136499" extrusionOk="0">
                          <a:moveTo>
                            <a:pt x="102597" y="136499"/>
                          </a:moveTo>
                          <a:cubicBezTo>
                            <a:pt x="102597" y="136499"/>
                            <a:pt x="101788" y="136095"/>
                            <a:pt x="100573" y="135690"/>
                          </a:cubicBezTo>
                          <a:cubicBezTo>
                            <a:pt x="99359" y="134880"/>
                            <a:pt x="97335" y="134071"/>
                            <a:pt x="94906" y="132856"/>
                          </a:cubicBezTo>
                          <a:cubicBezTo>
                            <a:pt x="90048" y="130022"/>
                            <a:pt x="83571" y="125974"/>
                            <a:pt x="77094" y="119092"/>
                          </a:cubicBezTo>
                          <a:cubicBezTo>
                            <a:pt x="70617" y="112211"/>
                            <a:pt x="64545" y="103305"/>
                            <a:pt x="60902" y="91970"/>
                          </a:cubicBezTo>
                          <a:cubicBezTo>
                            <a:pt x="57663" y="81040"/>
                            <a:pt x="56854" y="67681"/>
                            <a:pt x="62116" y="54322"/>
                          </a:cubicBezTo>
                          <a:cubicBezTo>
                            <a:pt x="62521" y="52703"/>
                            <a:pt x="63331" y="51084"/>
                            <a:pt x="64140" y="49465"/>
                          </a:cubicBezTo>
                          <a:lnTo>
                            <a:pt x="64545" y="48250"/>
                          </a:lnTo>
                          <a:cubicBezTo>
                            <a:pt x="64545" y="47846"/>
                            <a:pt x="64545" y="48250"/>
                            <a:pt x="64545" y="48250"/>
                          </a:cubicBezTo>
                          <a:lnTo>
                            <a:pt x="64545" y="48250"/>
                          </a:lnTo>
                          <a:lnTo>
                            <a:pt x="64545" y="48250"/>
                          </a:lnTo>
                          <a:lnTo>
                            <a:pt x="64545" y="48250"/>
                          </a:lnTo>
                          <a:cubicBezTo>
                            <a:pt x="64545" y="48250"/>
                            <a:pt x="64545" y="48250"/>
                            <a:pt x="64545" y="48250"/>
                          </a:cubicBezTo>
                          <a:lnTo>
                            <a:pt x="63735" y="47441"/>
                          </a:lnTo>
                          <a:lnTo>
                            <a:pt x="62521" y="45417"/>
                          </a:lnTo>
                          <a:cubicBezTo>
                            <a:pt x="61711" y="44202"/>
                            <a:pt x="60902" y="42988"/>
                            <a:pt x="59687" y="41773"/>
                          </a:cubicBezTo>
                          <a:cubicBezTo>
                            <a:pt x="56044" y="36916"/>
                            <a:pt x="51996" y="32463"/>
                            <a:pt x="48353" y="28010"/>
                          </a:cubicBezTo>
                          <a:cubicBezTo>
                            <a:pt x="44304" y="23961"/>
                            <a:pt x="40256" y="19913"/>
                            <a:pt x="36613" y="16270"/>
                          </a:cubicBezTo>
                          <a:cubicBezTo>
                            <a:pt x="32565" y="12627"/>
                            <a:pt x="28922" y="9388"/>
                            <a:pt x="24874" y="7364"/>
                          </a:cubicBezTo>
                          <a:cubicBezTo>
                            <a:pt x="21230" y="4935"/>
                            <a:pt x="17182" y="3721"/>
                            <a:pt x="13539" y="3316"/>
                          </a:cubicBezTo>
                          <a:cubicBezTo>
                            <a:pt x="9895" y="3316"/>
                            <a:pt x="6657" y="4126"/>
                            <a:pt x="4228" y="5745"/>
                          </a:cubicBezTo>
                          <a:cubicBezTo>
                            <a:pt x="1799" y="6959"/>
                            <a:pt x="989" y="8579"/>
                            <a:pt x="585" y="9793"/>
                          </a:cubicBezTo>
                          <a:cubicBezTo>
                            <a:pt x="180" y="11008"/>
                            <a:pt x="180" y="11817"/>
                            <a:pt x="180" y="11817"/>
                          </a:cubicBezTo>
                          <a:cubicBezTo>
                            <a:pt x="180" y="11817"/>
                            <a:pt x="-225" y="11008"/>
                            <a:pt x="180" y="9793"/>
                          </a:cubicBezTo>
                          <a:cubicBezTo>
                            <a:pt x="180" y="8579"/>
                            <a:pt x="989" y="6555"/>
                            <a:pt x="3418" y="4531"/>
                          </a:cubicBezTo>
                          <a:cubicBezTo>
                            <a:pt x="5442" y="2506"/>
                            <a:pt x="9086" y="887"/>
                            <a:pt x="13944" y="78"/>
                          </a:cubicBezTo>
                          <a:cubicBezTo>
                            <a:pt x="18801" y="-327"/>
                            <a:pt x="24064" y="887"/>
                            <a:pt x="28922" y="2911"/>
                          </a:cubicBezTo>
                          <a:cubicBezTo>
                            <a:pt x="33779" y="4935"/>
                            <a:pt x="38232" y="8174"/>
                            <a:pt x="43090" y="11412"/>
                          </a:cubicBezTo>
                          <a:cubicBezTo>
                            <a:pt x="47948" y="14651"/>
                            <a:pt x="52401" y="18294"/>
                            <a:pt x="57259" y="22747"/>
                          </a:cubicBezTo>
                          <a:cubicBezTo>
                            <a:pt x="61711" y="26795"/>
                            <a:pt x="66569" y="31653"/>
                            <a:pt x="70617" y="36511"/>
                          </a:cubicBezTo>
                          <a:cubicBezTo>
                            <a:pt x="71832" y="37725"/>
                            <a:pt x="72641" y="38940"/>
                            <a:pt x="73856" y="40559"/>
                          </a:cubicBezTo>
                          <a:lnTo>
                            <a:pt x="75475" y="42583"/>
                          </a:lnTo>
                          <a:lnTo>
                            <a:pt x="77499" y="45417"/>
                          </a:lnTo>
                          <a:lnTo>
                            <a:pt x="78714" y="47441"/>
                          </a:lnTo>
                          <a:cubicBezTo>
                            <a:pt x="78309" y="48250"/>
                            <a:pt x="77904" y="49060"/>
                            <a:pt x="77904" y="49465"/>
                          </a:cubicBezTo>
                          <a:lnTo>
                            <a:pt x="76285" y="52703"/>
                          </a:lnTo>
                          <a:cubicBezTo>
                            <a:pt x="75475" y="53918"/>
                            <a:pt x="75070" y="55537"/>
                            <a:pt x="74665" y="56751"/>
                          </a:cubicBezTo>
                          <a:cubicBezTo>
                            <a:pt x="70212" y="68086"/>
                            <a:pt x="70212" y="79826"/>
                            <a:pt x="71832" y="89946"/>
                          </a:cubicBezTo>
                          <a:cubicBezTo>
                            <a:pt x="73856" y="100066"/>
                            <a:pt x="78309" y="108972"/>
                            <a:pt x="83166" y="116259"/>
                          </a:cubicBezTo>
                          <a:cubicBezTo>
                            <a:pt x="88024" y="123141"/>
                            <a:pt x="93287" y="128403"/>
                            <a:pt x="97335" y="131642"/>
                          </a:cubicBezTo>
                          <a:cubicBezTo>
                            <a:pt x="99359" y="133261"/>
                            <a:pt x="100978" y="134475"/>
                            <a:pt x="102193" y="135285"/>
                          </a:cubicBezTo>
                          <a:cubicBezTo>
                            <a:pt x="102193" y="136095"/>
                            <a:pt x="102597" y="136499"/>
                            <a:pt x="102597" y="136499"/>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9" name="Google Shape;429;p35"/>
                <p:cNvGrpSpPr/>
                <p:nvPr/>
              </p:nvGrpSpPr>
              <p:grpSpPr>
                <a:xfrm>
                  <a:off x="3483162" y="2722243"/>
                  <a:ext cx="380119" cy="415990"/>
                  <a:chOff x="3483162" y="2722243"/>
                  <a:chExt cx="380119" cy="415990"/>
                </a:xfrm>
              </p:grpSpPr>
              <p:sp>
                <p:nvSpPr>
                  <p:cNvPr id="430" name="Google Shape;430;p35"/>
                  <p:cNvSpPr/>
                  <p:nvPr/>
                </p:nvSpPr>
                <p:spPr>
                  <a:xfrm>
                    <a:off x="3773230" y="2722243"/>
                    <a:ext cx="85193" cy="59033"/>
                  </a:xfrm>
                  <a:custGeom>
                    <a:avLst/>
                    <a:gdLst/>
                    <a:ahLst/>
                    <a:cxnLst/>
                    <a:rect l="l" t="t" r="r" b="b"/>
                    <a:pathLst>
                      <a:path w="85193" h="59033" extrusionOk="0">
                        <a:moveTo>
                          <a:pt x="85193" y="59034"/>
                        </a:moveTo>
                        <a:cubicBezTo>
                          <a:pt x="85193" y="59034"/>
                          <a:pt x="54832" y="-15047"/>
                          <a:pt x="22852" y="2765"/>
                        </a:cubicBezTo>
                        <a:cubicBezTo>
                          <a:pt x="-9128" y="20576"/>
                          <a:pt x="1802" y="26244"/>
                          <a:pt x="1802" y="26244"/>
                        </a:cubicBezTo>
                        <a:lnTo>
                          <a:pt x="85193" y="5903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5"/>
                  <p:cNvSpPr/>
                  <p:nvPr/>
                </p:nvSpPr>
                <p:spPr>
                  <a:xfrm>
                    <a:off x="3483162" y="2751831"/>
                    <a:ext cx="142681" cy="49685"/>
                  </a:xfrm>
                  <a:custGeom>
                    <a:avLst/>
                    <a:gdLst/>
                    <a:ahLst/>
                    <a:cxnLst/>
                    <a:rect l="l" t="t" r="r" b="b"/>
                    <a:pathLst>
                      <a:path w="142681" h="49685" extrusionOk="0">
                        <a:moveTo>
                          <a:pt x="0" y="46447"/>
                        </a:moveTo>
                        <a:cubicBezTo>
                          <a:pt x="0" y="46447"/>
                          <a:pt x="110514" y="-30467"/>
                          <a:pt x="136422" y="13657"/>
                        </a:cubicBezTo>
                        <a:cubicBezTo>
                          <a:pt x="151805" y="39160"/>
                          <a:pt x="133993" y="49685"/>
                          <a:pt x="133993" y="49685"/>
                        </a:cubicBezTo>
                        <a:lnTo>
                          <a:pt x="0" y="4644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2" name="Google Shape;432;p35"/>
                  <p:cNvGrpSpPr/>
                  <p:nvPr/>
                </p:nvGrpSpPr>
                <p:grpSpPr>
                  <a:xfrm>
                    <a:off x="3790809" y="2852112"/>
                    <a:ext cx="72472" cy="82190"/>
                    <a:chOff x="3790809" y="2852112"/>
                    <a:chExt cx="72472" cy="82190"/>
                  </a:xfrm>
                </p:grpSpPr>
                <p:sp>
                  <p:nvSpPr>
                    <p:cNvPr id="433" name="Google Shape;433;p35"/>
                    <p:cNvSpPr/>
                    <p:nvPr/>
                  </p:nvSpPr>
                  <p:spPr>
                    <a:xfrm>
                      <a:off x="3790809" y="2852112"/>
                      <a:ext cx="51028" cy="82190"/>
                    </a:xfrm>
                    <a:custGeom>
                      <a:avLst/>
                      <a:gdLst/>
                      <a:ahLst/>
                      <a:cxnLst/>
                      <a:rect l="l" t="t" r="r" b="b"/>
                      <a:pathLst>
                        <a:path w="51028" h="82190" extrusionOk="0">
                          <a:moveTo>
                            <a:pt x="51017" y="40488"/>
                          </a:moveTo>
                          <a:cubicBezTo>
                            <a:pt x="51422" y="63157"/>
                            <a:pt x="40492" y="81779"/>
                            <a:pt x="26324" y="82184"/>
                          </a:cubicBezTo>
                          <a:cubicBezTo>
                            <a:pt x="12155" y="82588"/>
                            <a:pt x="416" y="64372"/>
                            <a:pt x="11" y="41702"/>
                          </a:cubicBezTo>
                          <a:cubicBezTo>
                            <a:pt x="-394" y="19033"/>
                            <a:pt x="10536" y="411"/>
                            <a:pt x="24704" y="7"/>
                          </a:cubicBezTo>
                          <a:cubicBezTo>
                            <a:pt x="38873" y="-398"/>
                            <a:pt x="50612" y="17818"/>
                            <a:pt x="51017" y="4048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35"/>
                    <p:cNvSpPr/>
                    <p:nvPr/>
                  </p:nvSpPr>
                  <p:spPr>
                    <a:xfrm>
                      <a:off x="3810251" y="2872035"/>
                      <a:ext cx="53030" cy="23317"/>
                    </a:xfrm>
                    <a:custGeom>
                      <a:avLst/>
                      <a:gdLst/>
                      <a:ahLst/>
                      <a:cxnLst/>
                      <a:rect l="l" t="t" r="r" b="b"/>
                      <a:pathLst>
                        <a:path w="53030" h="23317" extrusionOk="0">
                          <a:moveTo>
                            <a:pt x="53031" y="324"/>
                          </a:moveTo>
                          <a:cubicBezTo>
                            <a:pt x="53031" y="324"/>
                            <a:pt x="44125" y="12468"/>
                            <a:pt x="29551" y="18945"/>
                          </a:cubicBezTo>
                          <a:cubicBezTo>
                            <a:pt x="14978" y="25017"/>
                            <a:pt x="0" y="22993"/>
                            <a:pt x="0" y="22993"/>
                          </a:cubicBezTo>
                          <a:cubicBezTo>
                            <a:pt x="0" y="22993"/>
                            <a:pt x="8906" y="10849"/>
                            <a:pt x="23479" y="4372"/>
                          </a:cubicBezTo>
                          <a:cubicBezTo>
                            <a:pt x="38052" y="-1700"/>
                            <a:pt x="53031" y="324"/>
                            <a:pt x="53031" y="3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5" name="Google Shape;435;p35"/>
                  <p:cNvSpPr/>
                  <p:nvPr/>
                </p:nvSpPr>
                <p:spPr>
                  <a:xfrm>
                    <a:off x="3521940" y="3032665"/>
                    <a:ext cx="205324" cy="105568"/>
                  </a:xfrm>
                  <a:custGeom>
                    <a:avLst/>
                    <a:gdLst/>
                    <a:ahLst/>
                    <a:cxnLst/>
                    <a:rect l="l" t="t" r="r" b="b"/>
                    <a:pathLst>
                      <a:path w="205324" h="105568" extrusionOk="0">
                        <a:moveTo>
                          <a:pt x="489" y="0"/>
                        </a:moveTo>
                        <a:lnTo>
                          <a:pt x="205324" y="39267"/>
                        </a:lnTo>
                        <a:cubicBezTo>
                          <a:pt x="205324" y="39267"/>
                          <a:pt x="177797" y="121444"/>
                          <a:pt x="89953" y="102822"/>
                        </a:cubicBezTo>
                        <a:cubicBezTo>
                          <a:pt x="-12060" y="81367"/>
                          <a:pt x="489" y="0"/>
                          <a:pt x="48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6" name="Google Shape;436;p35"/>
                  <p:cNvGrpSpPr/>
                  <p:nvPr/>
                </p:nvGrpSpPr>
                <p:grpSpPr>
                  <a:xfrm>
                    <a:off x="3681925" y="2861834"/>
                    <a:ext cx="92702" cy="146546"/>
                    <a:chOff x="3681925" y="2861834"/>
                    <a:chExt cx="92702" cy="146546"/>
                  </a:xfrm>
                </p:grpSpPr>
                <p:sp>
                  <p:nvSpPr>
                    <p:cNvPr id="437" name="Google Shape;437;p35"/>
                    <p:cNvSpPr/>
                    <p:nvPr/>
                  </p:nvSpPr>
                  <p:spPr>
                    <a:xfrm>
                      <a:off x="3681925" y="2975991"/>
                      <a:ext cx="80962" cy="32370"/>
                    </a:xfrm>
                    <a:custGeom>
                      <a:avLst/>
                      <a:gdLst/>
                      <a:ahLst/>
                      <a:cxnLst/>
                      <a:rect l="l" t="t" r="r" b="b"/>
                      <a:pathLst>
                        <a:path w="80962" h="32370" extrusionOk="0">
                          <a:moveTo>
                            <a:pt x="80963" y="7287"/>
                          </a:moveTo>
                          <a:lnTo>
                            <a:pt x="0" y="0"/>
                          </a:lnTo>
                          <a:cubicBezTo>
                            <a:pt x="0" y="0"/>
                            <a:pt x="4453" y="28742"/>
                            <a:pt x="11335" y="31980"/>
                          </a:cubicBezTo>
                          <a:cubicBezTo>
                            <a:pt x="18217" y="36028"/>
                            <a:pt x="80963" y="7287"/>
                            <a:pt x="80963" y="7287"/>
                          </a:cubicBez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35"/>
                    <p:cNvSpPr/>
                    <p:nvPr/>
                  </p:nvSpPr>
                  <p:spPr>
                    <a:xfrm>
                      <a:off x="3693260" y="2861834"/>
                      <a:ext cx="81367" cy="146546"/>
                    </a:xfrm>
                    <a:custGeom>
                      <a:avLst/>
                      <a:gdLst/>
                      <a:ahLst/>
                      <a:cxnLst/>
                      <a:rect l="l" t="t" r="r" b="b"/>
                      <a:pathLst>
                        <a:path w="81367" h="146546" extrusionOk="0">
                          <a:moveTo>
                            <a:pt x="28337" y="0"/>
                          </a:moveTo>
                          <a:lnTo>
                            <a:pt x="53435" y="119824"/>
                          </a:lnTo>
                          <a:lnTo>
                            <a:pt x="0" y="146542"/>
                          </a:lnTo>
                          <a:cubicBezTo>
                            <a:pt x="0" y="146542"/>
                            <a:pt x="48173" y="147352"/>
                            <a:pt x="81367" y="126706"/>
                          </a:cubicBezTo>
                          <a:lnTo>
                            <a:pt x="28337" y="0"/>
                          </a:lnTo>
                          <a:close/>
                        </a:path>
                      </a:pathLst>
                    </a:custGeom>
                    <a:solidFill>
                      <a:srgbClr val="DD5B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9" name="Google Shape;439;p35"/>
                  <p:cNvSpPr/>
                  <p:nvPr/>
                </p:nvSpPr>
                <p:spPr>
                  <a:xfrm>
                    <a:off x="3500569" y="2868489"/>
                    <a:ext cx="140874" cy="43542"/>
                  </a:xfrm>
                  <a:custGeom>
                    <a:avLst/>
                    <a:gdLst/>
                    <a:ahLst/>
                    <a:cxnLst/>
                    <a:rect l="l" t="t" r="r" b="b"/>
                    <a:pathLst>
                      <a:path w="140874" h="43542" extrusionOk="0">
                        <a:moveTo>
                          <a:pt x="0" y="42328"/>
                        </a:moveTo>
                        <a:cubicBezTo>
                          <a:pt x="0" y="42328"/>
                          <a:pt x="85011" y="-9893"/>
                          <a:pt x="140875" y="43542"/>
                        </a:cubicBezTo>
                        <a:cubicBezTo>
                          <a:pt x="140875" y="43542"/>
                          <a:pt x="82987" y="-53613"/>
                          <a:pt x="0" y="4232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0" name="Google Shape;440;p35"/>
                <p:cNvSpPr/>
                <p:nvPr/>
              </p:nvSpPr>
              <p:spPr>
                <a:xfrm>
                  <a:off x="3055270" y="2316083"/>
                  <a:ext cx="983333" cy="651811"/>
                </a:xfrm>
                <a:custGeom>
                  <a:avLst/>
                  <a:gdLst/>
                  <a:ahLst/>
                  <a:cxnLst/>
                  <a:rect l="l" t="t" r="r" b="b"/>
                  <a:pathLst>
                    <a:path w="983333" h="651811" extrusionOk="0">
                      <a:moveTo>
                        <a:pt x="983295" y="372896"/>
                      </a:moveTo>
                      <a:cubicBezTo>
                        <a:pt x="981676" y="402852"/>
                        <a:pt x="912048" y="453049"/>
                        <a:pt x="844040" y="436857"/>
                      </a:cubicBezTo>
                      <a:cubicBezTo>
                        <a:pt x="769149" y="396780"/>
                        <a:pt x="781294" y="306507"/>
                        <a:pt x="781294" y="306507"/>
                      </a:cubicBezTo>
                      <a:cubicBezTo>
                        <a:pt x="781294" y="306507"/>
                        <a:pt x="759434" y="344154"/>
                        <a:pt x="661064" y="354275"/>
                      </a:cubicBezTo>
                      <a:cubicBezTo>
                        <a:pt x="562695" y="364395"/>
                        <a:pt x="488614" y="306507"/>
                        <a:pt x="488614" y="306507"/>
                      </a:cubicBezTo>
                      <a:cubicBezTo>
                        <a:pt x="488614" y="306507"/>
                        <a:pt x="466350" y="359537"/>
                        <a:pt x="421415" y="396780"/>
                      </a:cubicBezTo>
                      <a:cubicBezTo>
                        <a:pt x="376481" y="434428"/>
                        <a:pt x="275683" y="420664"/>
                        <a:pt x="275683" y="420664"/>
                      </a:cubicBezTo>
                      <a:cubicBezTo>
                        <a:pt x="275683" y="420664"/>
                        <a:pt x="293495" y="483815"/>
                        <a:pt x="304829" y="533202"/>
                      </a:cubicBezTo>
                      <a:cubicBezTo>
                        <a:pt x="316164" y="582589"/>
                        <a:pt x="304829" y="651812"/>
                        <a:pt x="304829" y="651812"/>
                      </a:cubicBezTo>
                      <a:cubicBezTo>
                        <a:pt x="261514" y="544132"/>
                        <a:pt x="136427" y="555872"/>
                        <a:pt x="136427" y="555872"/>
                      </a:cubicBezTo>
                      <a:lnTo>
                        <a:pt x="111734" y="478552"/>
                      </a:lnTo>
                      <a:lnTo>
                        <a:pt x="97970" y="435642"/>
                      </a:lnTo>
                      <a:cubicBezTo>
                        <a:pt x="62752" y="433618"/>
                        <a:pt x="26318" y="411758"/>
                        <a:pt x="10531" y="383016"/>
                      </a:cubicBezTo>
                      <a:cubicBezTo>
                        <a:pt x="-5257" y="354275"/>
                        <a:pt x="-3233" y="318246"/>
                        <a:pt x="16198" y="291529"/>
                      </a:cubicBezTo>
                      <a:cubicBezTo>
                        <a:pt x="35224" y="264811"/>
                        <a:pt x="70848" y="248214"/>
                        <a:pt x="106066" y="249428"/>
                      </a:cubicBezTo>
                      <a:cubicBezTo>
                        <a:pt x="108900" y="209352"/>
                        <a:pt x="127522" y="171300"/>
                        <a:pt x="163145" y="147011"/>
                      </a:cubicBezTo>
                      <a:cubicBezTo>
                        <a:pt x="198769" y="122722"/>
                        <a:pt x="246132" y="113411"/>
                        <a:pt x="289851" y="122317"/>
                      </a:cubicBezTo>
                      <a:cubicBezTo>
                        <a:pt x="319807" y="79812"/>
                        <a:pt x="352192" y="38926"/>
                        <a:pt x="403199" y="19090"/>
                      </a:cubicBezTo>
                      <a:cubicBezTo>
                        <a:pt x="454205" y="-746"/>
                        <a:pt x="520594" y="4922"/>
                        <a:pt x="556218" y="43379"/>
                      </a:cubicBezTo>
                      <a:cubicBezTo>
                        <a:pt x="597509" y="6946"/>
                        <a:pt x="658231" y="-9247"/>
                        <a:pt x="713690" y="5326"/>
                      </a:cubicBezTo>
                      <a:cubicBezTo>
                        <a:pt x="768745" y="19900"/>
                        <a:pt x="813679" y="63215"/>
                        <a:pt x="826228" y="114221"/>
                      </a:cubicBezTo>
                      <a:cubicBezTo>
                        <a:pt x="870352" y="119079"/>
                        <a:pt x="908810" y="147416"/>
                        <a:pt x="930670" y="182229"/>
                      </a:cubicBezTo>
                      <a:cubicBezTo>
                        <a:pt x="952934" y="217043"/>
                        <a:pt x="955768" y="261573"/>
                        <a:pt x="937956" y="298411"/>
                      </a:cubicBezTo>
                      <a:cubicBezTo>
                        <a:pt x="953744" y="308531"/>
                        <a:pt x="967103" y="321485"/>
                        <a:pt x="975199" y="336868"/>
                      </a:cubicBezTo>
                      <a:cubicBezTo>
                        <a:pt x="980866" y="348203"/>
                        <a:pt x="983700" y="360347"/>
                        <a:pt x="983295" y="37289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5"/>
                <p:cNvSpPr/>
                <p:nvPr/>
              </p:nvSpPr>
              <p:spPr>
                <a:xfrm>
                  <a:off x="3055270" y="2316083"/>
                  <a:ext cx="975198" cy="495554"/>
                </a:xfrm>
                <a:custGeom>
                  <a:avLst/>
                  <a:gdLst/>
                  <a:ahLst/>
                  <a:cxnLst/>
                  <a:rect l="l" t="t" r="r" b="b"/>
                  <a:pathLst>
                    <a:path w="975198" h="495554" extrusionOk="0">
                      <a:moveTo>
                        <a:pt x="975199" y="337273"/>
                      </a:moveTo>
                      <a:cubicBezTo>
                        <a:pt x="943624" y="340916"/>
                        <a:pt x="910429" y="331201"/>
                        <a:pt x="882497" y="317032"/>
                      </a:cubicBezTo>
                      <a:cubicBezTo>
                        <a:pt x="821370" y="286266"/>
                        <a:pt x="774412" y="232831"/>
                        <a:pt x="754981" y="171704"/>
                      </a:cubicBezTo>
                      <a:cubicBezTo>
                        <a:pt x="714095" y="220282"/>
                        <a:pt x="652159" y="253476"/>
                        <a:pt x="585769" y="263597"/>
                      </a:cubicBezTo>
                      <a:cubicBezTo>
                        <a:pt x="519380" y="273312"/>
                        <a:pt x="448943" y="259144"/>
                        <a:pt x="393483" y="224735"/>
                      </a:cubicBezTo>
                      <a:cubicBezTo>
                        <a:pt x="394293" y="276551"/>
                        <a:pt x="365147" y="327557"/>
                        <a:pt x="318593" y="357513"/>
                      </a:cubicBezTo>
                      <a:cubicBezTo>
                        <a:pt x="272040" y="387065"/>
                        <a:pt x="208889" y="394351"/>
                        <a:pt x="155454" y="376135"/>
                      </a:cubicBezTo>
                      <a:cubicBezTo>
                        <a:pt x="186624" y="410544"/>
                        <a:pt x="208079" y="451835"/>
                        <a:pt x="218200" y="495554"/>
                      </a:cubicBezTo>
                      <a:cubicBezTo>
                        <a:pt x="187434" y="476123"/>
                        <a:pt x="147762" y="470456"/>
                        <a:pt x="111329" y="478552"/>
                      </a:cubicBezTo>
                      <a:lnTo>
                        <a:pt x="97565" y="435642"/>
                      </a:lnTo>
                      <a:cubicBezTo>
                        <a:pt x="68014" y="434023"/>
                        <a:pt x="38058" y="418235"/>
                        <a:pt x="19841" y="396780"/>
                      </a:cubicBezTo>
                      <a:cubicBezTo>
                        <a:pt x="16198" y="392327"/>
                        <a:pt x="12960" y="387874"/>
                        <a:pt x="10531" y="383016"/>
                      </a:cubicBezTo>
                      <a:cubicBezTo>
                        <a:pt x="-5257" y="354275"/>
                        <a:pt x="-3233" y="318246"/>
                        <a:pt x="16198" y="291529"/>
                      </a:cubicBezTo>
                      <a:cubicBezTo>
                        <a:pt x="35224" y="264811"/>
                        <a:pt x="70848" y="248214"/>
                        <a:pt x="106066" y="249428"/>
                      </a:cubicBezTo>
                      <a:cubicBezTo>
                        <a:pt x="108900" y="209352"/>
                        <a:pt x="127522" y="171300"/>
                        <a:pt x="163145" y="147011"/>
                      </a:cubicBezTo>
                      <a:cubicBezTo>
                        <a:pt x="198769" y="122722"/>
                        <a:pt x="246132" y="113411"/>
                        <a:pt x="289851" y="122317"/>
                      </a:cubicBezTo>
                      <a:cubicBezTo>
                        <a:pt x="319807" y="79812"/>
                        <a:pt x="352192" y="38926"/>
                        <a:pt x="403199" y="19090"/>
                      </a:cubicBezTo>
                      <a:cubicBezTo>
                        <a:pt x="454205" y="-746"/>
                        <a:pt x="520594" y="4922"/>
                        <a:pt x="556218" y="43379"/>
                      </a:cubicBezTo>
                      <a:cubicBezTo>
                        <a:pt x="597509" y="6946"/>
                        <a:pt x="658231" y="-9247"/>
                        <a:pt x="713690" y="5326"/>
                      </a:cubicBezTo>
                      <a:cubicBezTo>
                        <a:pt x="768745" y="19900"/>
                        <a:pt x="813679" y="63215"/>
                        <a:pt x="826228" y="114221"/>
                      </a:cubicBezTo>
                      <a:cubicBezTo>
                        <a:pt x="870352" y="119079"/>
                        <a:pt x="908810" y="147416"/>
                        <a:pt x="930670" y="182229"/>
                      </a:cubicBezTo>
                      <a:cubicBezTo>
                        <a:pt x="939576" y="195993"/>
                        <a:pt x="945243" y="211376"/>
                        <a:pt x="947672" y="226759"/>
                      </a:cubicBezTo>
                      <a:cubicBezTo>
                        <a:pt x="951720" y="250643"/>
                        <a:pt x="948481" y="276146"/>
                        <a:pt x="937956" y="298411"/>
                      </a:cubicBezTo>
                      <a:cubicBezTo>
                        <a:pt x="953744" y="308936"/>
                        <a:pt x="967103" y="321890"/>
                        <a:pt x="975199" y="3372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35"/>
                <p:cNvSpPr/>
                <p:nvPr/>
              </p:nvSpPr>
              <p:spPr>
                <a:xfrm>
                  <a:off x="3055675" y="2315678"/>
                  <a:ext cx="947266" cy="396780"/>
                </a:xfrm>
                <a:custGeom>
                  <a:avLst/>
                  <a:gdLst/>
                  <a:ahLst/>
                  <a:cxnLst/>
                  <a:rect l="l" t="t" r="r" b="b"/>
                  <a:pathLst>
                    <a:path w="947266" h="396780" extrusionOk="0">
                      <a:moveTo>
                        <a:pt x="947267" y="227568"/>
                      </a:moveTo>
                      <a:cubicBezTo>
                        <a:pt x="903547" y="193564"/>
                        <a:pt x="847683" y="172919"/>
                        <a:pt x="790200" y="172514"/>
                      </a:cubicBezTo>
                      <a:cubicBezTo>
                        <a:pt x="778865" y="123127"/>
                        <a:pt x="727859" y="83455"/>
                        <a:pt x="671994" y="80622"/>
                      </a:cubicBezTo>
                      <a:cubicBezTo>
                        <a:pt x="616130" y="78193"/>
                        <a:pt x="561076" y="113007"/>
                        <a:pt x="544074" y="161179"/>
                      </a:cubicBezTo>
                      <a:cubicBezTo>
                        <a:pt x="537597" y="117459"/>
                        <a:pt x="474041" y="95600"/>
                        <a:pt x="429512" y="113816"/>
                      </a:cubicBezTo>
                      <a:cubicBezTo>
                        <a:pt x="384982" y="132033"/>
                        <a:pt x="359884" y="175753"/>
                        <a:pt x="350573" y="219067"/>
                      </a:cubicBezTo>
                      <a:cubicBezTo>
                        <a:pt x="344501" y="186682"/>
                        <a:pt x="304829" y="164418"/>
                        <a:pt x="268801" y="168061"/>
                      </a:cubicBezTo>
                      <a:cubicBezTo>
                        <a:pt x="232368" y="171704"/>
                        <a:pt x="201602" y="195993"/>
                        <a:pt x="185410" y="225949"/>
                      </a:cubicBezTo>
                      <a:cubicBezTo>
                        <a:pt x="169217" y="255501"/>
                        <a:pt x="165979" y="289910"/>
                        <a:pt x="168003" y="323104"/>
                      </a:cubicBezTo>
                      <a:cubicBezTo>
                        <a:pt x="123069" y="307317"/>
                        <a:pt x="67204" y="321890"/>
                        <a:pt x="38463" y="357108"/>
                      </a:cubicBezTo>
                      <a:cubicBezTo>
                        <a:pt x="28747" y="368848"/>
                        <a:pt x="22675" y="382612"/>
                        <a:pt x="19841" y="396780"/>
                      </a:cubicBezTo>
                      <a:cubicBezTo>
                        <a:pt x="16198" y="392327"/>
                        <a:pt x="12960" y="387874"/>
                        <a:pt x="10531" y="383016"/>
                      </a:cubicBezTo>
                      <a:cubicBezTo>
                        <a:pt x="-5257" y="354275"/>
                        <a:pt x="-3233" y="318246"/>
                        <a:pt x="16198" y="291529"/>
                      </a:cubicBezTo>
                      <a:cubicBezTo>
                        <a:pt x="35224" y="264811"/>
                        <a:pt x="70848" y="248214"/>
                        <a:pt x="106066" y="249428"/>
                      </a:cubicBezTo>
                      <a:cubicBezTo>
                        <a:pt x="108900" y="209352"/>
                        <a:pt x="127522" y="171300"/>
                        <a:pt x="163145" y="147011"/>
                      </a:cubicBezTo>
                      <a:cubicBezTo>
                        <a:pt x="198769" y="122722"/>
                        <a:pt x="246132" y="113411"/>
                        <a:pt x="289851" y="122317"/>
                      </a:cubicBezTo>
                      <a:cubicBezTo>
                        <a:pt x="319807" y="79812"/>
                        <a:pt x="352192" y="38926"/>
                        <a:pt x="403199" y="19090"/>
                      </a:cubicBezTo>
                      <a:cubicBezTo>
                        <a:pt x="454205" y="-746"/>
                        <a:pt x="520594" y="4922"/>
                        <a:pt x="556218" y="43379"/>
                      </a:cubicBezTo>
                      <a:cubicBezTo>
                        <a:pt x="597509" y="6946"/>
                        <a:pt x="658231" y="-9247"/>
                        <a:pt x="713690" y="5326"/>
                      </a:cubicBezTo>
                      <a:cubicBezTo>
                        <a:pt x="768745" y="19900"/>
                        <a:pt x="813679" y="63215"/>
                        <a:pt x="826228" y="114221"/>
                      </a:cubicBezTo>
                      <a:cubicBezTo>
                        <a:pt x="870353" y="119079"/>
                        <a:pt x="908810" y="147416"/>
                        <a:pt x="930670" y="182229"/>
                      </a:cubicBezTo>
                      <a:cubicBezTo>
                        <a:pt x="938766" y="196803"/>
                        <a:pt x="944433" y="212186"/>
                        <a:pt x="947267" y="22756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35"/>
                <p:cNvSpPr/>
                <p:nvPr/>
              </p:nvSpPr>
              <p:spPr>
                <a:xfrm>
                  <a:off x="2642367" y="3333845"/>
                  <a:ext cx="608838" cy="557831"/>
                </a:xfrm>
                <a:custGeom>
                  <a:avLst/>
                  <a:gdLst/>
                  <a:ahLst/>
                  <a:cxnLst/>
                  <a:rect l="l" t="t" r="r" b="b"/>
                  <a:pathLst>
                    <a:path w="608838" h="557831" extrusionOk="0">
                      <a:moveTo>
                        <a:pt x="608838" y="389430"/>
                      </a:moveTo>
                      <a:lnTo>
                        <a:pt x="445699" y="452580"/>
                      </a:lnTo>
                      <a:lnTo>
                        <a:pt x="174879" y="557832"/>
                      </a:lnTo>
                      <a:lnTo>
                        <a:pt x="40076" y="325469"/>
                      </a:lnTo>
                      <a:lnTo>
                        <a:pt x="0" y="256246"/>
                      </a:lnTo>
                      <a:cubicBezTo>
                        <a:pt x="139256" y="91488"/>
                        <a:pt x="455009" y="6477"/>
                        <a:pt x="479298" y="405"/>
                      </a:cubicBezTo>
                      <a:cubicBezTo>
                        <a:pt x="479298" y="405"/>
                        <a:pt x="479298" y="405"/>
                        <a:pt x="479298" y="405"/>
                      </a:cubicBezTo>
                      <a:cubicBezTo>
                        <a:pt x="479703" y="405"/>
                        <a:pt x="479703" y="405"/>
                        <a:pt x="480108" y="0"/>
                      </a:cubicBezTo>
                      <a:cubicBezTo>
                        <a:pt x="480512" y="0"/>
                        <a:pt x="480917" y="0"/>
                        <a:pt x="480917" y="0"/>
                      </a:cubicBezTo>
                      <a:lnTo>
                        <a:pt x="495491" y="44125"/>
                      </a:lnTo>
                      <a:lnTo>
                        <a:pt x="608838" y="38943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35"/>
                <p:cNvSpPr/>
                <p:nvPr/>
              </p:nvSpPr>
              <p:spPr>
                <a:xfrm>
                  <a:off x="3825227" y="3320891"/>
                  <a:ext cx="749310" cy="579700"/>
                </a:xfrm>
                <a:custGeom>
                  <a:avLst/>
                  <a:gdLst/>
                  <a:ahLst/>
                  <a:cxnLst/>
                  <a:rect l="l" t="t" r="r" b="b"/>
                  <a:pathLst>
                    <a:path w="749310" h="579700" extrusionOk="0">
                      <a:moveTo>
                        <a:pt x="749310" y="109705"/>
                      </a:moveTo>
                      <a:cubicBezTo>
                        <a:pt x="749310" y="109705"/>
                        <a:pt x="590219" y="508445"/>
                        <a:pt x="393480" y="569572"/>
                      </a:cubicBezTo>
                      <a:cubicBezTo>
                        <a:pt x="278513" y="605195"/>
                        <a:pt x="163142" y="540021"/>
                        <a:pt x="87442" y="480108"/>
                      </a:cubicBezTo>
                      <a:cubicBezTo>
                        <a:pt x="34007" y="437603"/>
                        <a:pt x="2" y="397527"/>
                        <a:pt x="2" y="397527"/>
                      </a:cubicBezTo>
                      <a:cubicBezTo>
                        <a:pt x="2" y="397527"/>
                        <a:pt x="-1212" y="133589"/>
                        <a:pt x="52628" y="36029"/>
                      </a:cubicBezTo>
                      <a:cubicBezTo>
                        <a:pt x="64772" y="13764"/>
                        <a:pt x="79750" y="406"/>
                        <a:pt x="98372" y="1"/>
                      </a:cubicBezTo>
                      <a:cubicBezTo>
                        <a:pt x="98372" y="1"/>
                        <a:pt x="98372" y="1"/>
                        <a:pt x="98372" y="1"/>
                      </a:cubicBezTo>
                      <a:cubicBezTo>
                        <a:pt x="156665" y="-404"/>
                        <a:pt x="263130" y="170832"/>
                        <a:pt x="308874" y="232363"/>
                      </a:cubicBezTo>
                      <a:cubicBezTo>
                        <a:pt x="313327" y="238435"/>
                        <a:pt x="317375" y="243293"/>
                        <a:pt x="320614" y="246936"/>
                      </a:cubicBezTo>
                      <a:cubicBezTo>
                        <a:pt x="356642" y="287822"/>
                        <a:pt x="474443" y="28338"/>
                        <a:pt x="474443" y="28338"/>
                      </a:cubicBezTo>
                      <a:lnTo>
                        <a:pt x="749310" y="10970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35"/>
                <p:cNvSpPr/>
                <p:nvPr/>
              </p:nvSpPr>
              <p:spPr>
                <a:xfrm>
                  <a:off x="4254330" y="3345990"/>
                  <a:ext cx="330731" cy="142898"/>
                </a:xfrm>
                <a:custGeom>
                  <a:avLst/>
                  <a:gdLst/>
                  <a:ahLst/>
                  <a:cxnLst/>
                  <a:rect l="l" t="t" r="r" b="b"/>
                  <a:pathLst>
                    <a:path w="330731" h="142898" extrusionOk="0">
                      <a:moveTo>
                        <a:pt x="34004" y="0"/>
                      </a:moveTo>
                      <a:lnTo>
                        <a:pt x="0" y="58293"/>
                      </a:lnTo>
                      <a:lnTo>
                        <a:pt x="318588" y="142899"/>
                      </a:lnTo>
                      <a:lnTo>
                        <a:pt x="330732" y="785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35"/>
                <p:cNvSpPr/>
                <p:nvPr/>
              </p:nvSpPr>
              <p:spPr>
                <a:xfrm>
                  <a:off x="2641962" y="3293769"/>
                  <a:ext cx="779668" cy="365545"/>
                </a:xfrm>
                <a:custGeom>
                  <a:avLst/>
                  <a:gdLst/>
                  <a:ahLst/>
                  <a:cxnLst/>
                  <a:rect l="l" t="t" r="r" b="b"/>
                  <a:pathLst>
                    <a:path w="779668" h="365545" extrusionOk="0">
                      <a:moveTo>
                        <a:pt x="40076" y="365546"/>
                      </a:moveTo>
                      <a:cubicBezTo>
                        <a:pt x="123873" y="311301"/>
                        <a:pt x="318183" y="186619"/>
                        <a:pt x="421005" y="124682"/>
                      </a:cubicBezTo>
                      <a:cubicBezTo>
                        <a:pt x="446103" y="109704"/>
                        <a:pt x="465939" y="97965"/>
                        <a:pt x="477274" y="92297"/>
                      </a:cubicBezTo>
                      <a:cubicBezTo>
                        <a:pt x="482537" y="89868"/>
                        <a:pt x="488609" y="87035"/>
                        <a:pt x="495491" y="84201"/>
                      </a:cubicBezTo>
                      <a:cubicBezTo>
                        <a:pt x="566738" y="55055"/>
                        <a:pt x="721376" y="14573"/>
                        <a:pt x="779669" y="0"/>
                      </a:cubicBezTo>
                      <a:cubicBezTo>
                        <a:pt x="761048" y="1215"/>
                        <a:pt x="736759" y="3239"/>
                        <a:pt x="710041" y="5263"/>
                      </a:cubicBezTo>
                      <a:cubicBezTo>
                        <a:pt x="635151" y="11740"/>
                        <a:pt x="539210" y="23074"/>
                        <a:pt x="480917" y="39672"/>
                      </a:cubicBezTo>
                      <a:cubicBezTo>
                        <a:pt x="480917" y="39672"/>
                        <a:pt x="480917" y="39672"/>
                        <a:pt x="480108" y="39672"/>
                      </a:cubicBezTo>
                      <a:cubicBezTo>
                        <a:pt x="479703" y="39672"/>
                        <a:pt x="479703" y="39672"/>
                        <a:pt x="479298" y="40076"/>
                      </a:cubicBezTo>
                      <a:cubicBezTo>
                        <a:pt x="479298" y="40076"/>
                        <a:pt x="479298" y="40076"/>
                        <a:pt x="479298" y="40076"/>
                      </a:cubicBezTo>
                      <a:cubicBezTo>
                        <a:pt x="455009" y="46553"/>
                        <a:pt x="139256" y="131159"/>
                        <a:pt x="0" y="295918"/>
                      </a:cubicBezTo>
                      <a:lnTo>
                        <a:pt x="40076" y="365546"/>
                      </a:lnTo>
                      <a:close/>
                    </a:path>
                  </a:pathLst>
                </a:custGeom>
                <a:solidFill>
                  <a:srgbClr val="F9F3DC">
                    <a:alpha val="6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35"/>
                <p:cNvSpPr/>
                <p:nvPr/>
              </p:nvSpPr>
              <p:spPr>
                <a:xfrm>
                  <a:off x="3700142" y="3295793"/>
                  <a:ext cx="434364" cy="257460"/>
                </a:xfrm>
                <a:custGeom>
                  <a:avLst/>
                  <a:gdLst/>
                  <a:ahLst/>
                  <a:cxnLst/>
                  <a:rect l="l" t="t" r="r" b="b"/>
                  <a:pathLst>
                    <a:path w="434364" h="257460" extrusionOk="0">
                      <a:moveTo>
                        <a:pt x="434364" y="257461"/>
                      </a:moveTo>
                      <a:cubicBezTo>
                        <a:pt x="381738" y="247745"/>
                        <a:pt x="303609" y="145733"/>
                        <a:pt x="255842" y="102418"/>
                      </a:cubicBezTo>
                      <a:cubicBezTo>
                        <a:pt x="255032" y="101608"/>
                        <a:pt x="253817" y="100798"/>
                        <a:pt x="253008" y="99989"/>
                      </a:cubicBezTo>
                      <a:cubicBezTo>
                        <a:pt x="234387" y="84201"/>
                        <a:pt x="207264" y="71652"/>
                        <a:pt x="177713" y="61127"/>
                      </a:cubicBezTo>
                      <a:cubicBezTo>
                        <a:pt x="106061" y="36028"/>
                        <a:pt x="22265" y="25098"/>
                        <a:pt x="22265" y="25098"/>
                      </a:cubicBezTo>
                      <a:lnTo>
                        <a:pt x="0" y="0"/>
                      </a:lnTo>
                      <a:cubicBezTo>
                        <a:pt x="5667" y="405"/>
                        <a:pt x="11335" y="405"/>
                        <a:pt x="16597" y="810"/>
                      </a:cubicBezTo>
                      <a:cubicBezTo>
                        <a:pt x="99989" y="5263"/>
                        <a:pt x="181761" y="12549"/>
                        <a:pt x="223457" y="25098"/>
                      </a:cubicBezTo>
                      <a:cubicBezTo>
                        <a:pt x="223457" y="25098"/>
                        <a:pt x="223457" y="25098"/>
                        <a:pt x="223457" y="25098"/>
                      </a:cubicBezTo>
                      <a:cubicBezTo>
                        <a:pt x="282154" y="24289"/>
                        <a:pt x="388620" y="195929"/>
                        <a:pt x="434364" y="257461"/>
                      </a:cubicBezTo>
                      <a:close/>
                    </a:path>
                  </a:pathLst>
                </a:custGeom>
                <a:solidFill>
                  <a:srgbClr val="F9F3DC">
                    <a:alpha val="6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8" name="Google Shape;448;p35"/>
              <p:cNvGrpSpPr/>
              <p:nvPr/>
            </p:nvGrpSpPr>
            <p:grpSpPr>
              <a:xfrm>
                <a:off x="-545225" y="1136578"/>
                <a:ext cx="1208667" cy="1623218"/>
                <a:chOff x="2538480" y="2599485"/>
                <a:chExt cx="906115" cy="1216896"/>
              </a:xfrm>
            </p:grpSpPr>
            <p:sp>
              <p:nvSpPr>
                <p:cNvPr id="449" name="Google Shape;449;p35"/>
                <p:cNvSpPr/>
                <p:nvPr/>
              </p:nvSpPr>
              <p:spPr>
                <a:xfrm>
                  <a:off x="2874729" y="3031739"/>
                  <a:ext cx="569866" cy="784642"/>
                </a:xfrm>
                <a:custGeom>
                  <a:avLst/>
                  <a:gdLst/>
                  <a:ahLst/>
                  <a:cxnLst/>
                  <a:rect l="l" t="t" r="r" b="b"/>
                  <a:pathLst>
                    <a:path w="569866" h="784642" extrusionOk="0">
                      <a:moveTo>
                        <a:pt x="568762" y="784642"/>
                      </a:moveTo>
                      <a:cubicBezTo>
                        <a:pt x="379309" y="777761"/>
                        <a:pt x="189857" y="770879"/>
                        <a:pt x="0" y="763997"/>
                      </a:cubicBezTo>
                      <a:cubicBezTo>
                        <a:pt x="38457" y="647411"/>
                        <a:pt x="76914" y="530015"/>
                        <a:pt x="87844" y="407762"/>
                      </a:cubicBezTo>
                      <a:cubicBezTo>
                        <a:pt x="99584" y="277817"/>
                        <a:pt x="70033" y="170137"/>
                        <a:pt x="12954" y="55575"/>
                      </a:cubicBezTo>
                      <a:cubicBezTo>
                        <a:pt x="64365" y="-101492"/>
                        <a:pt x="263938" y="115487"/>
                        <a:pt x="337209" y="200903"/>
                      </a:cubicBezTo>
                      <a:cubicBezTo>
                        <a:pt x="426672" y="305344"/>
                        <a:pt x="493871" y="428812"/>
                        <a:pt x="532328" y="560781"/>
                      </a:cubicBezTo>
                      <a:cubicBezTo>
                        <a:pt x="537996" y="578593"/>
                        <a:pt x="576858" y="784642"/>
                        <a:pt x="568762" y="784642"/>
                      </a:cubicBez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0" name="Google Shape;450;p35"/>
                <p:cNvGrpSpPr/>
                <p:nvPr/>
              </p:nvGrpSpPr>
              <p:grpSpPr>
                <a:xfrm>
                  <a:off x="2538480" y="2599485"/>
                  <a:ext cx="540679" cy="574864"/>
                  <a:chOff x="2538480" y="2599485"/>
                  <a:chExt cx="540679" cy="574864"/>
                </a:xfrm>
              </p:grpSpPr>
              <p:sp>
                <p:nvSpPr>
                  <p:cNvPr id="451" name="Google Shape;451;p35"/>
                  <p:cNvSpPr/>
                  <p:nvPr/>
                </p:nvSpPr>
                <p:spPr>
                  <a:xfrm>
                    <a:off x="2637104" y="2912436"/>
                    <a:ext cx="183784" cy="261913"/>
                  </a:xfrm>
                  <a:custGeom>
                    <a:avLst/>
                    <a:gdLst/>
                    <a:ahLst/>
                    <a:cxnLst/>
                    <a:rect l="l" t="t" r="r" b="b"/>
                    <a:pathLst>
                      <a:path w="183784" h="261913" extrusionOk="0">
                        <a:moveTo>
                          <a:pt x="50197" y="0"/>
                        </a:moveTo>
                        <a:lnTo>
                          <a:pt x="0" y="138041"/>
                        </a:lnTo>
                        <a:lnTo>
                          <a:pt x="84201" y="261914"/>
                        </a:lnTo>
                        <a:lnTo>
                          <a:pt x="119825" y="144518"/>
                        </a:lnTo>
                        <a:lnTo>
                          <a:pt x="183785" y="833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35"/>
                  <p:cNvSpPr/>
                  <p:nvPr/>
                </p:nvSpPr>
                <p:spPr>
                  <a:xfrm>
                    <a:off x="2831819" y="2779657"/>
                    <a:ext cx="247340" cy="166782"/>
                  </a:xfrm>
                  <a:custGeom>
                    <a:avLst/>
                    <a:gdLst/>
                    <a:ahLst/>
                    <a:cxnLst/>
                    <a:rect l="l" t="t" r="r" b="b"/>
                    <a:pathLst>
                      <a:path w="247340" h="166782" extrusionOk="0">
                        <a:moveTo>
                          <a:pt x="247340" y="110514"/>
                        </a:moveTo>
                        <a:lnTo>
                          <a:pt x="125087" y="118610"/>
                        </a:lnTo>
                        <a:lnTo>
                          <a:pt x="124277" y="119420"/>
                        </a:lnTo>
                        <a:lnTo>
                          <a:pt x="80558" y="147757"/>
                        </a:lnTo>
                        <a:lnTo>
                          <a:pt x="51006" y="166783"/>
                        </a:lnTo>
                        <a:lnTo>
                          <a:pt x="0" y="17812"/>
                        </a:lnTo>
                        <a:lnTo>
                          <a:pt x="3238" y="17407"/>
                        </a:lnTo>
                        <a:lnTo>
                          <a:pt x="53030" y="11335"/>
                        </a:lnTo>
                        <a:lnTo>
                          <a:pt x="14573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35"/>
                  <p:cNvSpPr/>
                  <p:nvPr/>
                </p:nvSpPr>
                <p:spPr>
                  <a:xfrm>
                    <a:off x="2835058" y="2790992"/>
                    <a:ext cx="121038" cy="136421"/>
                  </a:xfrm>
                  <a:custGeom>
                    <a:avLst/>
                    <a:gdLst/>
                    <a:ahLst/>
                    <a:cxnLst/>
                    <a:rect l="l" t="t" r="r" b="b"/>
                    <a:pathLst>
                      <a:path w="121038" h="136421" extrusionOk="0">
                        <a:moveTo>
                          <a:pt x="49792" y="0"/>
                        </a:moveTo>
                        <a:lnTo>
                          <a:pt x="121039" y="108085"/>
                        </a:lnTo>
                        <a:lnTo>
                          <a:pt x="77319" y="136422"/>
                        </a:lnTo>
                        <a:lnTo>
                          <a:pt x="0" y="607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35"/>
                  <p:cNvSpPr/>
                  <p:nvPr/>
                </p:nvSpPr>
                <p:spPr>
                  <a:xfrm>
                    <a:off x="2669084" y="2915269"/>
                    <a:ext cx="126706" cy="140874"/>
                  </a:xfrm>
                  <a:custGeom>
                    <a:avLst/>
                    <a:gdLst/>
                    <a:ahLst/>
                    <a:cxnLst/>
                    <a:rect l="l" t="t" r="r" b="b"/>
                    <a:pathLst>
                      <a:path w="126706" h="140874" extrusionOk="0">
                        <a:moveTo>
                          <a:pt x="0" y="47363"/>
                        </a:moveTo>
                        <a:lnTo>
                          <a:pt x="89059" y="140875"/>
                        </a:lnTo>
                        <a:lnTo>
                          <a:pt x="126706" y="104846"/>
                        </a:lnTo>
                        <a:lnTo>
                          <a:pt x="1700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35"/>
                  <p:cNvSpPr/>
                  <p:nvPr/>
                </p:nvSpPr>
                <p:spPr>
                  <a:xfrm>
                    <a:off x="2538885" y="2599875"/>
                    <a:ext cx="422879" cy="483795"/>
                  </a:xfrm>
                  <a:custGeom>
                    <a:avLst/>
                    <a:gdLst/>
                    <a:ahLst/>
                    <a:cxnLst/>
                    <a:rect l="l" t="t" r="r" b="b"/>
                    <a:pathLst>
                      <a:path w="422879" h="483795" extrusionOk="0">
                        <a:moveTo>
                          <a:pt x="422879" y="394737"/>
                        </a:moveTo>
                        <a:lnTo>
                          <a:pt x="311151" y="483796"/>
                        </a:lnTo>
                        <a:cubicBezTo>
                          <a:pt x="311151" y="483796"/>
                          <a:pt x="309127" y="482582"/>
                          <a:pt x="305079" y="480153"/>
                        </a:cubicBezTo>
                        <a:cubicBezTo>
                          <a:pt x="265002" y="456673"/>
                          <a:pt x="45189" y="321061"/>
                          <a:pt x="5922" y="153469"/>
                        </a:cubicBezTo>
                        <a:cubicBezTo>
                          <a:pt x="-5008" y="106511"/>
                          <a:pt x="-1769" y="56719"/>
                          <a:pt x="23734" y="6522"/>
                        </a:cubicBezTo>
                        <a:cubicBezTo>
                          <a:pt x="78384" y="-6837"/>
                          <a:pt x="127366" y="1259"/>
                          <a:pt x="170681" y="22310"/>
                        </a:cubicBezTo>
                        <a:cubicBezTo>
                          <a:pt x="339893" y="106106"/>
                          <a:pt x="422879" y="394737"/>
                          <a:pt x="422879" y="3947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35"/>
                  <p:cNvSpPr/>
                  <p:nvPr/>
                </p:nvSpPr>
                <p:spPr>
                  <a:xfrm rot="-2310192">
                    <a:off x="2848945" y="3033935"/>
                    <a:ext cx="142892" cy="46956"/>
                  </a:xfrm>
                  <a:custGeom>
                    <a:avLst/>
                    <a:gdLst/>
                    <a:ahLst/>
                    <a:cxnLst/>
                    <a:rect l="l" t="t" r="r" b="b"/>
                    <a:pathLst>
                      <a:path w="142905" h="46960" extrusionOk="0">
                        <a:moveTo>
                          <a:pt x="0" y="0"/>
                        </a:moveTo>
                        <a:lnTo>
                          <a:pt x="142906" y="0"/>
                        </a:lnTo>
                        <a:lnTo>
                          <a:pt x="142906" y="46961"/>
                        </a:lnTo>
                        <a:lnTo>
                          <a:pt x="0" y="4696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35"/>
                  <p:cNvSpPr/>
                  <p:nvPr/>
                </p:nvSpPr>
                <p:spPr>
                  <a:xfrm>
                    <a:off x="2538480" y="2599485"/>
                    <a:ext cx="170681" cy="153453"/>
                  </a:xfrm>
                  <a:custGeom>
                    <a:avLst/>
                    <a:gdLst/>
                    <a:ahLst/>
                    <a:cxnLst/>
                    <a:rect l="l" t="t" r="r" b="b"/>
                    <a:pathLst>
                      <a:path w="170681" h="153453" extrusionOk="0">
                        <a:moveTo>
                          <a:pt x="170681" y="22700"/>
                        </a:moveTo>
                        <a:lnTo>
                          <a:pt x="5922" y="153454"/>
                        </a:lnTo>
                        <a:cubicBezTo>
                          <a:pt x="-5008" y="106496"/>
                          <a:pt x="-1769" y="56704"/>
                          <a:pt x="23734" y="6507"/>
                        </a:cubicBezTo>
                        <a:cubicBezTo>
                          <a:pt x="78384" y="-6852"/>
                          <a:pt x="127366" y="1245"/>
                          <a:pt x="170681" y="227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35"/>
                  <p:cNvSpPr/>
                  <p:nvPr/>
                </p:nvSpPr>
                <p:spPr>
                  <a:xfrm rot="-648264">
                    <a:off x="2623413" y="2702332"/>
                    <a:ext cx="146580" cy="146580"/>
                  </a:xfrm>
                  <a:custGeom>
                    <a:avLst/>
                    <a:gdLst/>
                    <a:ahLst/>
                    <a:cxnLst/>
                    <a:rect l="l" t="t" r="r" b="b"/>
                    <a:pathLst>
                      <a:path w="146546" h="146546" extrusionOk="0">
                        <a:moveTo>
                          <a:pt x="146547" y="73273"/>
                        </a:moveTo>
                        <a:cubicBezTo>
                          <a:pt x="146547" y="113741"/>
                          <a:pt x="113741" y="146547"/>
                          <a:pt x="73273" y="146547"/>
                        </a:cubicBezTo>
                        <a:cubicBezTo>
                          <a:pt x="32805" y="146547"/>
                          <a:pt x="0" y="113741"/>
                          <a:pt x="0" y="73273"/>
                        </a:cubicBezTo>
                        <a:cubicBezTo>
                          <a:pt x="0" y="32805"/>
                          <a:pt x="32805" y="0"/>
                          <a:pt x="73273" y="0"/>
                        </a:cubicBezTo>
                        <a:cubicBezTo>
                          <a:pt x="113741" y="0"/>
                          <a:pt x="146547" y="32805"/>
                          <a:pt x="146547" y="7327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35"/>
                  <p:cNvSpPr/>
                  <p:nvPr/>
                </p:nvSpPr>
                <p:spPr>
                  <a:xfrm>
                    <a:off x="2640845" y="2719180"/>
                    <a:ext cx="111631" cy="111956"/>
                  </a:xfrm>
                  <a:custGeom>
                    <a:avLst/>
                    <a:gdLst/>
                    <a:ahLst/>
                    <a:cxnLst/>
                    <a:rect l="l" t="t" r="r" b="b"/>
                    <a:pathLst>
                      <a:path w="111631" h="111956" extrusionOk="0">
                        <a:moveTo>
                          <a:pt x="99486" y="21614"/>
                        </a:moveTo>
                        <a:cubicBezTo>
                          <a:pt x="116893" y="43474"/>
                          <a:pt x="115274" y="74240"/>
                          <a:pt x="96653" y="94076"/>
                        </a:cubicBezTo>
                        <a:cubicBezTo>
                          <a:pt x="94629" y="96100"/>
                          <a:pt x="92605" y="98124"/>
                          <a:pt x="90176" y="99743"/>
                        </a:cubicBezTo>
                        <a:cubicBezTo>
                          <a:pt x="85318" y="103791"/>
                          <a:pt x="80056" y="106625"/>
                          <a:pt x="74388" y="108649"/>
                        </a:cubicBezTo>
                        <a:cubicBezTo>
                          <a:pt x="63053" y="112697"/>
                          <a:pt x="50504" y="113102"/>
                          <a:pt x="39169" y="109459"/>
                        </a:cubicBezTo>
                        <a:cubicBezTo>
                          <a:pt x="28644" y="106220"/>
                          <a:pt x="19334" y="100148"/>
                          <a:pt x="12047" y="90837"/>
                        </a:cubicBezTo>
                        <a:cubicBezTo>
                          <a:pt x="10428" y="88813"/>
                          <a:pt x="9213" y="86789"/>
                          <a:pt x="7999" y="84765"/>
                        </a:cubicBezTo>
                        <a:cubicBezTo>
                          <a:pt x="-6170" y="60881"/>
                          <a:pt x="-1312" y="29711"/>
                          <a:pt x="20953" y="12304"/>
                        </a:cubicBezTo>
                        <a:cubicBezTo>
                          <a:pt x="22572" y="11089"/>
                          <a:pt x="24191" y="9875"/>
                          <a:pt x="25406" y="9065"/>
                        </a:cubicBezTo>
                        <a:cubicBezTo>
                          <a:pt x="31883" y="5017"/>
                          <a:pt x="38765" y="2184"/>
                          <a:pt x="45646" y="969"/>
                        </a:cubicBezTo>
                        <a:lnTo>
                          <a:pt x="45646" y="969"/>
                        </a:lnTo>
                        <a:cubicBezTo>
                          <a:pt x="51719" y="-245"/>
                          <a:pt x="57386" y="-245"/>
                          <a:pt x="63458" y="564"/>
                        </a:cubicBezTo>
                        <a:cubicBezTo>
                          <a:pt x="67506" y="969"/>
                          <a:pt x="71554" y="2184"/>
                          <a:pt x="75198" y="3803"/>
                        </a:cubicBezTo>
                        <a:cubicBezTo>
                          <a:pt x="84508" y="7446"/>
                          <a:pt x="93009" y="13518"/>
                          <a:pt x="99486" y="2161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35"/>
                  <p:cNvSpPr/>
                  <p:nvPr/>
                </p:nvSpPr>
                <p:spPr>
                  <a:xfrm>
                    <a:off x="2648439" y="2720554"/>
                    <a:ext cx="38052" cy="108489"/>
                  </a:xfrm>
                  <a:custGeom>
                    <a:avLst/>
                    <a:gdLst/>
                    <a:ahLst/>
                    <a:cxnLst/>
                    <a:rect l="l" t="t" r="r" b="b"/>
                    <a:pathLst>
                      <a:path w="38052" h="108489" extrusionOk="0">
                        <a:moveTo>
                          <a:pt x="38052" y="0"/>
                        </a:moveTo>
                        <a:lnTo>
                          <a:pt x="31171" y="108490"/>
                        </a:lnTo>
                        <a:cubicBezTo>
                          <a:pt x="20645" y="105251"/>
                          <a:pt x="11335" y="99179"/>
                          <a:pt x="4048" y="89868"/>
                        </a:cubicBezTo>
                        <a:cubicBezTo>
                          <a:pt x="2429" y="87844"/>
                          <a:pt x="1215" y="85820"/>
                          <a:pt x="0" y="83796"/>
                        </a:cubicBezTo>
                        <a:lnTo>
                          <a:pt x="17812" y="8096"/>
                        </a:lnTo>
                        <a:cubicBezTo>
                          <a:pt x="24289" y="4048"/>
                          <a:pt x="31171" y="1215"/>
                          <a:pt x="38052" y="0"/>
                        </a:cubicBezTo>
                        <a:lnTo>
                          <a:pt x="38052" y="0"/>
                        </a:ln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35"/>
                  <p:cNvSpPr/>
                  <p:nvPr/>
                </p:nvSpPr>
                <p:spPr>
                  <a:xfrm>
                    <a:off x="2704303" y="2720554"/>
                    <a:ext cx="33194" cy="107680"/>
                  </a:xfrm>
                  <a:custGeom>
                    <a:avLst/>
                    <a:gdLst/>
                    <a:ahLst/>
                    <a:cxnLst/>
                    <a:rect l="l" t="t" r="r" b="b"/>
                    <a:pathLst>
                      <a:path w="33194" h="107680" extrusionOk="0">
                        <a:moveTo>
                          <a:pt x="12144" y="2834"/>
                        </a:moveTo>
                        <a:lnTo>
                          <a:pt x="33195" y="93107"/>
                        </a:lnTo>
                        <a:cubicBezTo>
                          <a:pt x="31170" y="95131"/>
                          <a:pt x="29146" y="97155"/>
                          <a:pt x="26718" y="98774"/>
                        </a:cubicBezTo>
                        <a:cubicBezTo>
                          <a:pt x="21860" y="102822"/>
                          <a:pt x="16597" y="105656"/>
                          <a:pt x="10930" y="107680"/>
                        </a:cubicBezTo>
                        <a:lnTo>
                          <a:pt x="0" y="0"/>
                        </a:lnTo>
                        <a:cubicBezTo>
                          <a:pt x="4048" y="405"/>
                          <a:pt x="8096" y="1215"/>
                          <a:pt x="12144" y="2834"/>
                        </a:cubicBez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35"/>
                  <p:cNvSpPr/>
                  <p:nvPr/>
                </p:nvSpPr>
                <p:spPr>
                  <a:xfrm>
                    <a:off x="2562619" y="2600280"/>
                    <a:ext cx="399145" cy="483391"/>
                  </a:xfrm>
                  <a:custGeom>
                    <a:avLst/>
                    <a:gdLst/>
                    <a:ahLst/>
                    <a:cxnLst/>
                    <a:rect l="l" t="t" r="r" b="b"/>
                    <a:pathLst>
                      <a:path w="399145" h="483391" extrusionOk="0">
                        <a:moveTo>
                          <a:pt x="399145" y="394332"/>
                        </a:moveTo>
                        <a:lnTo>
                          <a:pt x="287417" y="483391"/>
                        </a:lnTo>
                        <a:cubicBezTo>
                          <a:pt x="287417" y="483391"/>
                          <a:pt x="285393" y="482177"/>
                          <a:pt x="281345" y="479748"/>
                        </a:cubicBezTo>
                        <a:cubicBezTo>
                          <a:pt x="383357" y="247385"/>
                          <a:pt x="0" y="6522"/>
                          <a:pt x="0" y="6522"/>
                        </a:cubicBezTo>
                        <a:cubicBezTo>
                          <a:pt x="54650" y="-6837"/>
                          <a:pt x="103632" y="1259"/>
                          <a:pt x="146947" y="22310"/>
                        </a:cubicBezTo>
                        <a:cubicBezTo>
                          <a:pt x="316159" y="105701"/>
                          <a:pt x="399145" y="394332"/>
                          <a:pt x="399145" y="394332"/>
                        </a:cubicBezTo>
                        <a:close/>
                      </a:path>
                    </a:pathLst>
                  </a:custGeom>
                  <a:solidFill>
                    <a:srgbClr val="E4B84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35"/>
                  <p:cNvSpPr/>
                  <p:nvPr/>
                </p:nvSpPr>
                <p:spPr>
                  <a:xfrm>
                    <a:off x="2759358" y="2854952"/>
                    <a:ext cx="119824" cy="150995"/>
                  </a:xfrm>
                  <a:custGeom>
                    <a:avLst/>
                    <a:gdLst/>
                    <a:ahLst/>
                    <a:cxnLst/>
                    <a:rect l="l" t="t" r="r" b="b"/>
                    <a:pathLst>
                      <a:path w="119824" h="150995" extrusionOk="0">
                        <a:moveTo>
                          <a:pt x="94726" y="62341"/>
                        </a:moveTo>
                        <a:cubicBezTo>
                          <a:pt x="80558" y="49792"/>
                          <a:pt x="0" y="0"/>
                          <a:pt x="0" y="0"/>
                        </a:cubicBezTo>
                        <a:cubicBezTo>
                          <a:pt x="0" y="0"/>
                          <a:pt x="29956" y="89464"/>
                          <a:pt x="39267" y="106061"/>
                        </a:cubicBezTo>
                        <a:cubicBezTo>
                          <a:pt x="48173" y="122658"/>
                          <a:pt x="119824" y="150995"/>
                          <a:pt x="119824" y="150995"/>
                        </a:cubicBezTo>
                        <a:cubicBezTo>
                          <a:pt x="119824" y="150995"/>
                          <a:pt x="108895" y="74890"/>
                          <a:pt x="94726" y="6234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64" name="Google Shape;464;p35"/>
              <p:cNvGrpSpPr/>
              <p:nvPr/>
            </p:nvGrpSpPr>
            <p:grpSpPr>
              <a:xfrm>
                <a:off x="-758718" y="2408916"/>
                <a:ext cx="3351112" cy="2194910"/>
                <a:chOff x="2378429" y="3553333"/>
                <a:chExt cx="2512266" cy="1645483"/>
              </a:xfrm>
            </p:grpSpPr>
            <p:grpSp>
              <p:nvGrpSpPr>
                <p:cNvPr id="465" name="Google Shape;465;p35"/>
                <p:cNvGrpSpPr/>
                <p:nvPr/>
              </p:nvGrpSpPr>
              <p:grpSpPr>
                <a:xfrm>
                  <a:off x="2378429" y="3553333"/>
                  <a:ext cx="2512266" cy="1124489"/>
                  <a:chOff x="2378429" y="3553333"/>
                  <a:chExt cx="2512266" cy="1124489"/>
                </a:xfrm>
              </p:grpSpPr>
              <p:sp>
                <p:nvSpPr>
                  <p:cNvPr id="466" name="Google Shape;466;p35"/>
                  <p:cNvSpPr/>
                  <p:nvPr/>
                </p:nvSpPr>
                <p:spPr>
                  <a:xfrm>
                    <a:off x="2423768" y="3553333"/>
                    <a:ext cx="1200673" cy="349678"/>
                  </a:xfrm>
                  <a:custGeom>
                    <a:avLst/>
                    <a:gdLst/>
                    <a:ahLst/>
                    <a:cxnLst/>
                    <a:rect l="l" t="t" r="r" b="b"/>
                    <a:pathLst>
                      <a:path w="1200673" h="349678" extrusionOk="0">
                        <a:moveTo>
                          <a:pt x="0" y="177228"/>
                        </a:moveTo>
                        <a:lnTo>
                          <a:pt x="107275" y="5183"/>
                        </a:lnTo>
                        <a:cubicBezTo>
                          <a:pt x="107275" y="5183"/>
                          <a:pt x="918115" y="-49062"/>
                          <a:pt x="1200674" y="193421"/>
                        </a:cubicBezTo>
                        <a:lnTo>
                          <a:pt x="1200674" y="349679"/>
                        </a:lnTo>
                        <a:lnTo>
                          <a:pt x="0" y="1772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35"/>
                  <p:cNvSpPr/>
                  <p:nvPr/>
                </p:nvSpPr>
                <p:spPr>
                  <a:xfrm>
                    <a:off x="3624442" y="3553333"/>
                    <a:ext cx="1200673" cy="349678"/>
                  </a:xfrm>
                  <a:custGeom>
                    <a:avLst/>
                    <a:gdLst/>
                    <a:ahLst/>
                    <a:cxnLst/>
                    <a:rect l="l" t="t" r="r" b="b"/>
                    <a:pathLst>
                      <a:path w="1200673" h="349678" extrusionOk="0">
                        <a:moveTo>
                          <a:pt x="1200674" y="177228"/>
                        </a:moveTo>
                        <a:lnTo>
                          <a:pt x="1093399" y="5183"/>
                        </a:lnTo>
                        <a:cubicBezTo>
                          <a:pt x="1093399" y="5183"/>
                          <a:pt x="282559" y="-49062"/>
                          <a:pt x="0" y="193421"/>
                        </a:cubicBezTo>
                        <a:lnTo>
                          <a:pt x="0" y="349679"/>
                        </a:lnTo>
                        <a:lnTo>
                          <a:pt x="1200674" y="1772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5"/>
                  <p:cNvSpPr/>
                  <p:nvPr/>
                </p:nvSpPr>
                <p:spPr>
                  <a:xfrm>
                    <a:off x="2378429" y="3636229"/>
                    <a:ext cx="2512266" cy="439637"/>
                  </a:xfrm>
                  <a:custGeom>
                    <a:avLst/>
                    <a:gdLst/>
                    <a:ahLst/>
                    <a:cxnLst/>
                    <a:rect l="l" t="t" r="r" b="b"/>
                    <a:pathLst>
                      <a:path w="2512266" h="439637" extrusionOk="0">
                        <a:moveTo>
                          <a:pt x="0" y="79760"/>
                        </a:moveTo>
                        <a:lnTo>
                          <a:pt x="0" y="51827"/>
                        </a:lnTo>
                        <a:cubicBezTo>
                          <a:pt x="0" y="51827"/>
                          <a:pt x="673203" y="-106859"/>
                          <a:pt x="1246013" y="183391"/>
                        </a:cubicBezTo>
                        <a:cubicBezTo>
                          <a:pt x="1246013" y="183391"/>
                          <a:pt x="1779961" y="-127100"/>
                          <a:pt x="2512267" y="59924"/>
                        </a:cubicBezTo>
                        <a:lnTo>
                          <a:pt x="2512267" y="79760"/>
                        </a:lnTo>
                        <a:lnTo>
                          <a:pt x="1246013" y="439638"/>
                        </a:lnTo>
                        <a:lnTo>
                          <a:pt x="263938" y="336006"/>
                        </a:lnTo>
                        <a:lnTo>
                          <a:pt x="0" y="797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35"/>
                  <p:cNvSpPr/>
                  <p:nvPr/>
                </p:nvSpPr>
                <p:spPr>
                  <a:xfrm>
                    <a:off x="2378429" y="3671512"/>
                    <a:ext cx="2511861" cy="1005905"/>
                  </a:xfrm>
                  <a:custGeom>
                    <a:avLst/>
                    <a:gdLst/>
                    <a:ahLst/>
                    <a:cxnLst/>
                    <a:rect l="l" t="t" r="r" b="b"/>
                    <a:pathLst>
                      <a:path w="2511861" h="1005905" extrusionOk="0">
                        <a:moveTo>
                          <a:pt x="2511862" y="44476"/>
                        </a:moveTo>
                        <a:cubicBezTo>
                          <a:pt x="2511862" y="44476"/>
                          <a:pt x="2204609" y="590568"/>
                          <a:pt x="2073855" y="830622"/>
                        </a:cubicBezTo>
                        <a:cubicBezTo>
                          <a:pt x="2043898" y="885272"/>
                          <a:pt x="2023658" y="923729"/>
                          <a:pt x="2017990" y="936683"/>
                        </a:cubicBezTo>
                        <a:cubicBezTo>
                          <a:pt x="2017990" y="936683"/>
                          <a:pt x="1740694" y="880414"/>
                          <a:pt x="1316450" y="967044"/>
                        </a:cubicBezTo>
                        <a:cubicBezTo>
                          <a:pt x="1316450" y="967044"/>
                          <a:pt x="1309973" y="986070"/>
                          <a:pt x="1290137" y="997405"/>
                        </a:cubicBezTo>
                        <a:cubicBezTo>
                          <a:pt x="1282041" y="1002262"/>
                          <a:pt x="1271516" y="1005501"/>
                          <a:pt x="1258157" y="1005906"/>
                        </a:cubicBezTo>
                        <a:cubicBezTo>
                          <a:pt x="1257348" y="1005906"/>
                          <a:pt x="1256538" y="1005906"/>
                          <a:pt x="1256133" y="1005906"/>
                        </a:cubicBezTo>
                        <a:cubicBezTo>
                          <a:pt x="1208365" y="1005906"/>
                          <a:pt x="1195411" y="967044"/>
                          <a:pt x="1195411" y="967044"/>
                        </a:cubicBezTo>
                        <a:cubicBezTo>
                          <a:pt x="770763" y="880414"/>
                          <a:pt x="493871" y="936683"/>
                          <a:pt x="493871" y="936683"/>
                        </a:cubicBezTo>
                        <a:cubicBezTo>
                          <a:pt x="486180" y="919276"/>
                          <a:pt x="450556" y="853291"/>
                          <a:pt x="401979" y="764233"/>
                        </a:cubicBezTo>
                        <a:cubicBezTo>
                          <a:pt x="258270" y="502724"/>
                          <a:pt x="0" y="44476"/>
                          <a:pt x="0" y="44476"/>
                        </a:cubicBezTo>
                        <a:cubicBezTo>
                          <a:pt x="487799" y="-57941"/>
                          <a:pt x="893016" y="40023"/>
                          <a:pt x="1083278" y="103579"/>
                        </a:cubicBezTo>
                        <a:cubicBezTo>
                          <a:pt x="1158573" y="128677"/>
                          <a:pt x="1199864" y="148513"/>
                          <a:pt x="1199864" y="148513"/>
                        </a:cubicBezTo>
                        <a:lnTo>
                          <a:pt x="1312402" y="148513"/>
                        </a:lnTo>
                        <a:cubicBezTo>
                          <a:pt x="1312402" y="148513"/>
                          <a:pt x="1356931" y="127463"/>
                          <a:pt x="1437084" y="101150"/>
                        </a:cubicBezTo>
                        <a:cubicBezTo>
                          <a:pt x="1630585" y="37190"/>
                          <a:pt x="2031349" y="-56322"/>
                          <a:pt x="2511862" y="444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5"/>
                  <p:cNvSpPr/>
                  <p:nvPr/>
                </p:nvSpPr>
                <p:spPr>
                  <a:xfrm>
                    <a:off x="2753690" y="3869277"/>
                    <a:ext cx="619367" cy="510603"/>
                  </a:xfrm>
                  <a:custGeom>
                    <a:avLst/>
                    <a:gdLst/>
                    <a:ahLst/>
                    <a:cxnLst/>
                    <a:rect l="l" t="t" r="r" b="b"/>
                    <a:pathLst>
                      <a:path w="619367" h="510603" extrusionOk="0">
                        <a:moveTo>
                          <a:pt x="563904" y="24828"/>
                        </a:moveTo>
                        <a:cubicBezTo>
                          <a:pt x="563904" y="24828"/>
                          <a:pt x="185809" y="-31036"/>
                          <a:pt x="0" y="24828"/>
                        </a:cubicBezTo>
                        <a:cubicBezTo>
                          <a:pt x="0" y="24828"/>
                          <a:pt x="197144" y="462026"/>
                          <a:pt x="212931" y="463645"/>
                        </a:cubicBezTo>
                        <a:cubicBezTo>
                          <a:pt x="228719" y="465669"/>
                          <a:pt x="539210" y="473361"/>
                          <a:pt x="619363" y="510603"/>
                        </a:cubicBezTo>
                        <a:cubicBezTo>
                          <a:pt x="619768" y="511008"/>
                          <a:pt x="594265" y="111458"/>
                          <a:pt x="563904" y="24828"/>
                        </a:cubicBez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5"/>
                  <p:cNvSpPr/>
                  <p:nvPr/>
                </p:nvSpPr>
                <p:spPr>
                  <a:xfrm>
                    <a:off x="2780408" y="3775091"/>
                    <a:ext cx="859057" cy="902327"/>
                  </a:xfrm>
                  <a:custGeom>
                    <a:avLst/>
                    <a:gdLst/>
                    <a:ahLst/>
                    <a:cxnLst/>
                    <a:rect l="l" t="t" r="r" b="b"/>
                    <a:pathLst>
                      <a:path w="859057" h="902327" extrusionOk="0">
                        <a:moveTo>
                          <a:pt x="856178" y="902327"/>
                        </a:moveTo>
                        <a:cubicBezTo>
                          <a:pt x="855369" y="902327"/>
                          <a:pt x="854559" y="902327"/>
                          <a:pt x="854154" y="902327"/>
                        </a:cubicBezTo>
                        <a:cubicBezTo>
                          <a:pt x="806387" y="902327"/>
                          <a:pt x="793433" y="863465"/>
                          <a:pt x="793433" y="863465"/>
                        </a:cubicBezTo>
                        <a:cubicBezTo>
                          <a:pt x="368784" y="776835"/>
                          <a:pt x="91892" y="833104"/>
                          <a:pt x="91892" y="833104"/>
                        </a:cubicBezTo>
                        <a:cubicBezTo>
                          <a:pt x="84201" y="815697"/>
                          <a:pt x="48578" y="749713"/>
                          <a:pt x="0" y="660654"/>
                        </a:cubicBezTo>
                        <a:cubicBezTo>
                          <a:pt x="232362" y="616934"/>
                          <a:pt x="510873" y="664297"/>
                          <a:pt x="731496" y="709636"/>
                        </a:cubicBezTo>
                        <a:cubicBezTo>
                          <a:pt x="747689" y="712875"/>
                          <a:pt x="760643" y="322636"/>
                          <a:pt x="723805" y="143708"/>
                        </a:cubicBezTo>
                        <a:cubicBezTo>
                          <a:pt x="717328" y="111728"/>
                          <a:pt x="704374" y="65580"/>
                          <a:pt x="681300" y="0"/>
                        </a:cubicBezTo>
                        <a:cubicBezTo>
                          <a:pt x="756595" y="25098"/>
                          <a:pt x="797885" y="44934"/>
                          <a:pt x="797885" y="44934"/>
                        </a:cubicBezTo>
                        <a:lnTo>
                          <a:pt x="827032" y="44934"/>
                        </a:lnTo>
                        <a:cubicBezTo>
                          <a:pt x="833914" y="75295"/>
                          <a:pt x="836343" y="106466"/>
                          <a:pt x="836748" y="127921"/>
                        </a:cubicBezTo>
                        <a:cubicBezTo>
                          <a:pt x="844034" y="365141"/>
                          <a:pt x="851321" y="601956"/>
                          <a:pt x="858607" y="839176"/>
                        </a:cubicBezTo>
                        <a:cubicBezTo>
                          <a:pt x="859417" y="860227"/>
                          <a:pt x="859417" y="881682"/>
                          <a:pt x="856178" y="902327"/>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35"/>
                  <p:cNvSpPr/>
                  <p:nvPr/>
                </p:nvSpPr>
                <p:spPr>
                  <a:xfrm>
                    <a:off x="3624847" y="3772662"/>
                    <a:ext cx="827841" cy="896254"/>
                  </a:xfrm>
                  <a:custGeom>
                    <a:avLst/>
                    <a:gdLst/>
                    <a:ahLst/>
                    <a:cxnLst/>
                    <a:rect l="l" t="t" r="r" b="b"/>
                    <a:pathLst>
                      <a:path w="827841" h="896254" extrusionOk="0">
                        <a:moveTo>
                          <a:pt x="827842" y="729472"/>
                        </a:moveTo>
                        <a:cubicBezTo>
                          <a:pt x="797885" y="784122"/>
                          <a:pt x="777645" y="822579"/>
                          <a:pt x="771978" y="835533"/>
                        </a:cubicBezTo>
                        <a:cubicBezTo>
                          <a:pt x="771978" y="835533"/>
                          <a:pt x="494681" y="779264"/>
                          <a:pt x="70437" y="865894"/>
                        </a:cubicBezTo>
                        <a:cubicBezTo>
                          <a:pt x="70437" y="865894"/>
                          <a:pt x="63960" y="884920"/>
                          <a:pt x="44125" y="896255"/>
                        </a:cubicBezTo>
                        <a:lnTo>
                          <a:pt x="0" y="47363"/>
                        </a:lnTo>
                        <a:lnTo>
                          <a:pt x="66389" y="47363"/>
                        </a:lnTo>
                        <a:cubicBezTo>
                          <a:pt x="66389" y="47363"/>
                          <a:pt x="110919" y="26313"/>
                          <a:pt x="191072" y="0"/>
                        </a:cubicBezTo>
                        <a:cubicBezTo>
                          <a:pt x="175689" y="161115"/>
                          <a:pt x="134803" y="644866"/>
                          <a:pt x="196334" y="684538"/>
                        </a:cubicBezTo>
                        <a:cubicBezTo>
                          <a:pt x="259485" y="725829"/>
                          <a:pt x="622197" y="642842"/>
                          <a:pt x="827842" y="729472"/>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35"/>
                  <p:cNvSpPr/>
                  <p:nvPr/>
                </p:nvSpPr>
                <p:spPr>
                  <a:xfrm>
                    <a:off x="3573436" y="3820430"/>
                    <a:ext cx="121443" cy="857392"/>
                  </a:xfrm>
                  <a:custGeom>
                    <a:avLst/>
                    <a:gdLst/>
                    <a:ahLst/>
                    <a:cxnLst/>
                    <a:rect l="l" t="t" r="r" b="b"/>
                    <a:pathLst>
                      <a:path w="121443" h="857392" extrusionOk="0">
                        <a:moveTo>
                          <a:pt x="121444" y="818531"/>
                        </a:moveTo>
                        <a:cubicBezTo>
                          <a:pt x="121444" y="818531"/>
                          <a:pt x="108490" y="857393"/>
                          <a:pt x="60722" y="857393"/>
                        </a:cubicBezTo>
                        <a:cubicBezTo>
                          <a:pt x="12954" y="857393"/>
                          <a:pt x="0" y="818531"/>
                          <a:pt x="0" y="818531"/>
                        </a:cubicBezTo>
                        <a:lnTo>
                          <a:pt x="4453" y="0"/>
                        </a:lnTo>
                        <a:lnTo>
                          <a:pt x="116991" y="0"/>
                        </a:lnTo>
                        <a:lnTo>
                          <a:pt x="121444" y="8185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35"/>
                  <p:cNvSpPr/>
                  <p:nvPr/>
                </p:nvSpPr>
                <p:spPr>
                  <a:xfrm>
                    <a:off x="3882967" y="3841480"/>
                    <a:ext cx="788319" cy="304481"/>
                  </a:xfrm>
                  <a:custGeom>
                    <a:avLst/>
                    <a:gdLst/>
                    <a:ahLst/>
                    <a:cxnLst/>
                    <a:rect l="l" t="t" r="r" b="b"/>
                    <a:pathLst>
                      <a:path w="788319" h="304481" extrusionOk="0">
                        <a:moveTo>
                          <a:pt x="788320" y="0"/>
                        </a:moveTo>
                        <a:cubicBezTo>
                          <a:pt x="763626" y="63151"/>
                          <a:pt x="738932" y="126302"/>
                          <a:pt x="713834" y="189452"/>
                        </a:cubicBezTo>
                        <a:cubicBezTo>
                          <a:pt x="696832" y="232767"/>
                          <a:pt x="675377" y="280130"/>
                          <a:pt x="632062" y="296728"/>
                        </a:cubicBezTo>
                        <a:cubicBezTo>
                          <a:pt x="612631" y="304014"/>
                          <a:pt x="591176" y="304014"/>
                          <a:pt x="570531" y="304014"/>
                        </a:cubicBezTo>
                        <a:cubicBezTo>
                          <a:pt x="392413" y="302395"/>
                          <a:pt x="178267" y="305633"/>
                          <a:pt x="150" y="304014"/>
                        </a:cubicBezTo>
                        <a:cubicBezTo>
                          <a:pt x="-1065" y="248555"/>
                          <a:pt x="4603" y="97965"/>
                          <a:pt x="36178" y="52221"/>
                        </a:cubicBezTo>
                        <a:cubicBezTo>
                          <a:pt x="68968" y="4453"/>
                          <a:pt x="200937" y="8906"/>
                          <a:pt x="253562" y="3238"/>
                        </a:cubicBezTo>
                        <a:cubicBezTo>
                          <a:pt x="301735" y="-2024"/>
                          <a:pt x="787105" y="3238"/>
                          <a:pt x="788320" y="0"/>
                        </a:cubicBez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35"/>
                  <p:cNvSpPr/>
                  <p:nvPr/>
                </p:nvSpPr>
                <p:spPr>
                  <a:xfrm>
                    <a:off x="3917077" y="4219676"/>
                    <a:ext cx="571683" cy="26660"/>
                  </a:xfrm>
                  <a:custGeom>
                    <a:avLst/>
                    <a:gdLst/>
                    <a:ahLst/>
                    <a:cxnLst/>
                    <a:rect l="l" t="t" r="r" b="b"/>
                    <a:pathLst>
                      <a:path w="571683" h="26660" extrusionOk="0">
                        <a:moveTo>
                          <a:pt x="565567" y="26616"/>
                        </a:moveTo>
                        <a:cubicBezTo>
                          <a:pt x="565567" y="26616"/>
                          <a:pt x="565162" y="26616"/>
                          <a:pt x="565162" y="26616"/>
                        </a:cubicBezTo>
                        <a:cubicBezTo>
                          <a:pt x="359518" y="6780"/>
                          <a:pt x="197593" y="6780"/>
                          <a:pt x="6521" y="26616"/>
                        </a:cubicBezTo>
                        <a:cubicBezTo>
                          <a:pt x="3283" y="27021"/>
                          <a:pt x="449" y="24592"/>
                          <a:pt x="44" y="21354"/>
                        </a:cubicBezTo>
                        <a:cubicBezTo>
                          <a:pt x="-361" y="18115"/>
                          <a:pt x="2068" y="15282"/>
                          <a:pt x="5307" y="14877"/>
                        </a:cubicBezTo>
                        <a:cubicBezTo>
                          <a:pt x="197188" y="-4959"/>
                          <a:pt x="359922" y="-4959"/>
                          <a:pt x="566377" y="14877"/>
                        </a:cubicBezTo>
                        <a:cubicBezTo>
                          <a:pt x="569615" y="15282"/>
                          <a:pt x="572044" y="18115"/>
                          <a:pt x="571639" y="21354"/>
                        </a:cubicBezTo>
                        <a:cubicBezTo>
                          <a:pt x="570830" y="24187"/>
                          <a:pt x="568401" y="26616"/>
                          <a:pt x="565567" y="266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35"/>
                  <p:cNvSpPr/>
                  <p:nvPr/>
                </p:nvSpPr>
                <p:spPr>
                  <a:xfrm>
                    <a:off x="3944244" y="4308190"/>
                    <a:ext cx="77723" cy="15826"/>
                  </a:xfrm>
                  <a:custGeom>
                    <a:avLst/>
                    <a:gdLst/>
                    <a:ahLst/>
                    <a:cxnLst/>
                    <a:rect l="l" t="t" r="r" b="b"/>
                    <a:pathLst>
                      <a:path w="77723" h="15826" extrusionOk="0">
                        <a:moveTo>
                          <a:pt x="5667" y="15826"/>
                        </a:moveTo>
                        <a:cubicBezTo>
                          <a:pt x="2429" y="15826"/>
                          <a:pt x="0" y="13397"/>
                          <a:pt x="0" y="10159"/>
                        </a:cubicBezTo>
                        <a:cubicBezTo>
                          <a:pt x="0" y="6921"/>
                          <a:pt x="2429" y="4087"/>
                          <a:pt x="5667" y="4087"/>
                        </a:cubicBezTo>
                        <a:lnTo>
                          <a:pt x="71652" y="39"/>
                        </a:lnTo>
                        <a:cubicBezTo>
                          <a:pt x="74890" y="-366"/>
                          <a:pt x="77724" y="2467"/>
                          <a:pt x="77724" y="5706"/>
                        </a:cubicBezTo>
                        <a:cubicBezTo>
                          <a:pt x="77724" y="8945"/>
                          <a:pt x="75295" y="11778"/>
                          <a:pt x="72057" y="11778"/>
                        </a:cubicBezTo>
                        <a:lnTo>
                          <a:pt x="5667" y="15826"/>
                        </a:lnTo>
                        <a:cubicBezTo>
                          <a:pt x="5667" y="15826"/>
                          <a:pt x="5667" y="15826"/>
                          <a:pt x="5667" y="15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35"/>
                  <p:cNvSpPr/>
                  <p:nvPr/>
                </p:nvSpPr>
                <p:spPr>
                  <a:xfrm>
                    <a:off x="4154290" y="4307990"/>
                    <a:ext cx="296372" cy="44363"/>
                  </a:xfrm>
                  <a:custGeom>
                    <a:avLst/>
                    <a:gdLst/>
                    <a:ahLst/>
                    <a:cxnLst/>
                    <a:rect l="l" t="t" r="r" b="b"/>
                    <a:pathLst>
                      <a:path w="296372" h="44363" extrusionOk="0">
                        <a:moveTo>
                          <a:pt x="290302" y="44364"/>
                        </a:moveTo>
                        <a:cubicBezTo>
                          <a:pt x="289492" y="44364"/>
                          <a:pt x="289088" y="44364"/>
                          <a:pt x="288278" y="43959"/>
                        </a:cubicBezTo>
                        <a:cubicBezTo>
                          <a:pt x="198409" y="12788"/>
                          <a:pt x="100850" y="3882"/>
                          <a:pt x="6528" y="18051"/>
                        </a:cubicBezTo>
                        <a:cubicBezTo>
                          <a:pt x="3290" y="18455"/>
                          <a:pt x="456" y="16431"/>
                          <a:pt x="51" y="13193"/>
                        </a:cubicBezTo>
                        <a:cubicBezTo>
                          <a:pt x="-353" y="9954"/>
                          <a:pt x="1671" y="7121"/>
                          <a:pt x="4909" y="6716"/>
                        </a:cubicBezTo>
                        <a:cubicBezTo>
                          <a:pt x="100850" y="-7857"/>
                          <a:pt x="200433" y="1453"/>
                          <a:pt x="292326" y="33029"/>
                        </a:cubicBezTo>
                        <a:cubicBezTo>
                          <a:pt x="295564" y="34243"/>
                          <a:pt x="297184" y="37482"/>
                          <a:pt x="295969" y="40315"/>
                        </a:cubicBezTo>
                        <a:cubicBezTo>
                          <a:pt x="295160" y="42744"/>
                          <a:pt x="292731" y="44364"/>
                          <a:pt x="290302" y="443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8" name="Google Shape;478;p35"/>
                <p:cNvGrpSpPr/>
                <p:nvPr/>
              </p:nvGrpSpPr>
              <p:grpSpPr>
                <a:xfrm>
                  <a:off x="2739927" y="4523589"/>
                  <a:ext cx="1798582" cy="317372"/>
                  <a:chOff x="2739927" y="4523589"/>
                  <a:chExt cx="1798582" cy="317372"/>
                </a:xfrm>
              </p:grpSpPr>
              <p:sp>
                <p:nvSpPr>
                  <p:cNvPr id="479" name="Google Shape;479;p35"/>
                  <p:cNvSpPr/>
                  <p:nvPr/>
                </p:nvSpPr>
                <p:spPr>
                  <a:xfrm>
                    <a:off x="2739927" y="4523589"/>
                    <a:ext cx="1798581" cy="317372"/>
                  </a:xfrm>
                  <a:custGeom>
                    <a:avLst/>
                    <a:gdLst/>
                    <a:ahLst/>
                    <a:cxnLst/>
                    <a:rect l="l" t="t" r="r" b="b"/>
                    <a:pathLst>
                      <a:path w="1798581" h="317372" extrusionOk="0">
                        <a:moveTo>
                          <a:pt x="0" y="0"/>
                        </a:moveTo>
                        <a:lnTo>
                          <a:pt x="1798582" y="0"/>
                        </a:lnTo>
                        <a:lnTo>
                          <a:pt x="1798582" y="317373"/>
                        </a:lnTo>
                        <a:lnTo>
                          <a:pt x="0" y="3173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35"/>
                  <p:cNvSpPr/>
                  <p:nvPr/>
                </p:nvSpPr>
                <p:spPr>
                  <a:xfrm>
                    <a:off x="2872300" y="4523589"/>
                    <a:ext cx="93106" cy="317372"/>
                  </a:xfrm>
                  <a:custGeom>
                    <a:avLst/>
                    <a:gdLst/>
                    <a:ahLst/>
                    <a:cxnLst/>
                    <a:rect l="l" t="t" r="r" b="b"/>
                    <a:pathLst>
                      <a:path w="93106" h="317372" extrusionOk="0">
                        <a:moveTo>
                          <a:pt x="0" y="0"/>
                        </a:moveTo>
                        <a:lnTo>
                          <a:pt x="93107" y="0"/>
                        </a:lnTo>
                        <a:lnTo>
                          <a:pt x="93107"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35"/>
                  <p:cNvSpPr/>
                  <p:nvPr/>
                </p:nvSpPr>
                <p:spPr>
                  <a:xfrm>
                    <a:off x="3005888" y="4523589"/>
                    <a:ext cx="32789" cy="317372"/>
                  </a:xfrm>
                  <a:custGeom>
                    <a:avLst/>
                    <a:gdLst/>
                    <a:ahLst/>
                    <a:cxnLst/>
                    <a:rect l="l" t="t" r="r" b="b"/>
                    <a:pathLst>
                      <a:path w="32789" h="317372" extrusionOk="0">
                        <a:moveTo>
                          <a:pt x="0" y="0"/>
                        </a:moveTo>
                        <a:lnTo>
                          <a:pt x="32790" y="0"/>
                        </a:lnTo>
                        <a:lnTo>
                          <a:pt x="32790"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35"/>
                  <p:cNvSpPr/>
                  <p:nvPr/>
                </p:nvSpPr>
                <p:spPr>
                  <a:xfrm>
                    <a:off x="4274571" y="4523589"/>
                    <a:ext cx="93106" cy="317372"/>
                  </a:xfrm>
                  <a:custGeom>
                    <a:avLst/>
                    <a:gdLst/>
                    <a:ahLst/>
                    <a:cxnLst/>
                    <a:rect l="l" t="t" r="r" b="b"/>
                    <a:pathLst>
                      <a:path w="93106" h="317372" extrusionOk="0">
                        <a:moveTo>
                          <a:pt x="0" y="0"/>
                        </a:moveTo>
                        <a:lnTo>
                          <a:pt x="93107" y="0"/>
                        </a:lnTo>
                        <a:lnTo>
                          <a:pt x="93107"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35"/>
                  <p:cNvSpPr/>
                  <p:nvPr/>
                </p:nvSpPr>
                <p:spPr>
                  <a:xfrm>
                    <a:off x="4201300" y="4523589"/>
                    <a:ext cx="32789" cy="317372"/>
                  </a:xfrm>
                  <a:custGeom>
                    <a:avLst/>
                    <a:gdLst/>
                    <a:ahLst/>
                    <a:cxnLst/>
                    <a:rect l="l" t="t" r="r" b="b"/>
                    <a:pathLst>
                      <a:path w="32789" h="317372" extrusionOk="0">
                        <a:moveTo>
                          <a:pt x="0" y="0"/>
                        </a:moveTo>
                        <a:lnTo>
                          <a:pt x="32790" y="0"/>
                        </a:lnTo>
                        <a:lnTo>
                          <a:pt x="32790"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5"/>
                  <p:cNvSpPr/>
                  <p:nvPr/>
                </p:nvSpPr>
                <p:spPr>
                  <a:xfrm>
                    <a:off x="2739927" y="4523589"/>
                    <a:ext cx="1798582" cy="149375"/>
                  </a:xfrm>
                  <a:custGeom>
                    <a:avLst/>
                    <a:gdLst/>
                    <a:ahLst/>
                    <a:cxnLst/>
                    <a:rect l="l" t="t" r="r" b="b"/>
                    <a:pathLst>
                      <a:path w="1798582" h="149375" extrusionOk="0">
                        <a:moveTo>
                          <a:pt x="1798582" y="0"/>
                        </a:moveTo>
                        <a:lnTo>
                          <a:pt x="1798582" y="20645"/>
                        </a:lnTo>
                        <a:cubicBezTo>
                          <a:pt x="1607511" y="26718"/>
                          <a:pt x="679680" y="55459"/>
                          <a:pt x="408051" y="55459"/>
                        </a:cubicBezTo>
                        <a:cubicBezTo>
                          <a:pt x="145733" y="55459"/>
                          <a:pt x="27122" y="129135"/>
                          <a:pt x="0" y="149376"/>
                        </a:cubicBezTo>
                        <a:lnTo>
                          <a:pt x="0" y="0"/>
                        </a:lnTo>
                        <a:lnTo>
                          <a:pt x="1798582" y="0"/>
                        </a:ln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 name="Google Shape;485;p35"/>
                <p:cNvGrpSpPr/>
                <p:nvPr/>
              </p:nvGrpSpPr>
              <p:grpSpPr>
                <a:xfrm>
                  <a:off x="2680014" y="4826389"/>
                  <a:ext cx="1919216" cy="372427"/>
                  <a:chOff x="2680014" y="4826389"/>
                  <a:chExt cx="1919216" cy="372427"/>
                </a:xfrm>
              </p:grpSpPr>
              <p:sp>
                <p:nvSpPr>
                  <p:cNvPr id="486" name="Google Shape;486;p35"/>
                  <p:cNvSpPr/>
                  <p:nvPr/>
                </p:nvSpPr>
                <p:spPr>
                  <a:xfrm>
                    <a:off x="2704303" y="4858369"/>
                    <a:ext cx="1870233" cy="308466"/>
                  </a:xfrm>
                  <a:custGeom>
                    <a:avLst/>
                    <a:gdLst/>
                    <a:ahLst/>
                    <a:cxnLst/>
                    <a:rect l="l" t="t" r="r" b="b"/>
                    <a:pathLst>
                      <a:path w="1870233" h="308466" extrusionOk="0">
                        <a:moveTo>
                          <a:pt x="1870234" y="0"/>
                        </a:moveTo>
                        <a:lnTo>
                          <a:pt x="935117" y="0"/>
                        </a:lnTo>
                        <a:lnTo>
                          <a:pt x="0" y="0"/>
                        </a:lnTo>
                        <a:cubicBezTo>
                          <a:pt x="0" y="0"/>
                          <a:pt x="53030" y="160306"/>
                          <a:pt x="10525" y="308467"/>
                        </a:cubicBezTo>
                        <a:lnTo>
                          <a:pt x="934712" y="308467"/>
                        </a:lnTo>
                        <a:lnTo>
                          <a:pt x="1859709" y="308467"/>
                        </a:lnTo>
                        <a:cubicBezTo>
                          <a:pt x="1817203" y="160306"/>
                          <a:pt x="1870234" y="0"/>
                          <a:pt x="18702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35"/>
                  <p:cNvSpPr/>
                  <p:nvPr/>
                </p:nvSpPr>
                <p:spPr>
                  <a:xfrm>
                    <a:off x="2680014" y="4826389"/>
                    <a:ext cx="1919216" cy="63960"/>
                  </a:xfrm>
                  <a:custGeom>
                    <a:avLst/>
                    <a:gdLst/>
                    <a:ahLst/>
                    <a:cxnLst/>
                    <a:rect l="l" t="t" r="r" b="b"/>
                    <a:pathLst>
                      <a:path w="1919216" h="63960" extrusionOk="0">
                        <a:moveTo>
                          <a:pt x="0" y="0"/>
                        </a:moveTo>
                        <a:lnTo>
                          <a:pt x="1919216" y="0"/>
                        </a:lnTo>
                        <a:lnTo>
                          <a:pt x="1919216" y="63960"/>
                        </a:lnTo>
                        <a:lnTo>
                          <a:pt x="0" y="63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35"/>
                  <p:cNvSpPr/>
                  <p:nvPr/>
                </p:nvSpPr>
                <p:spPr>
                  <a:xfrm>
                    <a:off x="2680014" y="5134856"/>
                    <a:ext cx="1919216" cy="63960"/>
                  </a:xfrm>
                  <a:custGeom>
                    <a:avLst/>
                    <a:gdLst/>
                    <a:ahLst/>
                    <a:cxnLst/>
                    <a:rect l="l" t="t" r="r" b="b"/>
                    <a:pathLst>
                      <a:path w="1919216" h="63960" extrusionOk="0">
                        <a:moveTo>
                          <a:pt x="0" y="0"/>
                        </a:moveTo>
                        <a:lnTo>
                          <a:pt x="1919216" y="0"/>
                        </a:lnTo>
                        <a:lnTo>
                          <a:pt x="1919216" y="63960"/>
                        </a:lnTo>
                        <a:lnTo>
                          <a:pt x="0" y="63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5"/>
                  <p:cNvSpPr/>
                  <p:nvPr/>
                </p:nvSpPr>
                <p:spPr>
                  <a:xfrm>
                    <a:off x="2939094" y="4951926"/>
                    <a:ext cx="790193" cy="34364"/>
                  </a:xfrm>
                  <a:custGeom>
                    <a:avLst/>
                    <a:gdLst/>
                    <a:ahLst/>
                    <a:cxnLst/>
                    <a:rect l="l" t="t" r="r" b="b"/>
                    <a:pathLst>
                      <a:path w="790193" h="34364" extrusionOk="0">
                        <a:moveTo>
                          <a:pt x="0" y="34364"/>
                        </a:moveTo>
                        <a:cubicBezTo>
                          <a:pt x="0" y="34364"/>
                          <a:pt x="409670" y="-42955"/>
                          <a:pt x="790194" y="34364"/>
                        </a:cubicBezTo>
                        <a:cubicBezTo>
                          <a:pt x="790194" y="34364"/>
                          <a:pt x="209288" y="32340"/>
                          <a:pt x="0" y="34364"/>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35"/>
                  <p:cNvSpPr/>
                  <p:nvPr/>
                </p:nvSpPr>
                <p:spPr>
                  <a:xfrm>
                    <a:off x="3403819" y="5012828"/>
                    <a:ext cx="1056560" cy="33104"/>
                  </a:xfrm>
                  <a:custGeom>
                    <a:avLst/>
                    <a:gdLst/>
                    <a:ahLst/>
                    <a:cxnLst/>
                    <a:rect l="l" t="t" r="r" b="b"/>
                    <a:pathLst>
                      <a:path w="1056560" h="33104" extrusionOk="0">
                        <a:moveTo>
                          <a:pt x="0" y="21230"/>
                        </a:moveTo>
                        <a:cubicBezTo>
                          <a:pt x="0" y="21230"/>
                          <a:pt x="771573" y="-26538"/>
                          <a:pt x="1056561" y="21230"/>
                        </a:cubicBezTo>
                        <a:cubicBezTo>
                          <a:pt x="1056561" y="21230"/>
                          <a:pt x="340852" y="47948"/>
                          <a:pt x="0" y="21230"/>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5"/>
                  <p:cNvSpPr/>
                  <p:nvPr/>
                </p:nvSpPr>
                <p:spPr>
                  <a:xfrm>
                    <a:off x="3233798" y="4967264"/>
                    <a:ext cx="164269" cy="203215"/>
                  </a:xfrm>
                  <a:custGeom>
                    <a:avLst/>
                    <a:gdLst/>
                    <a:ahLst/>
                    <a:cxnLst/>
                    <a:rect l="l" t="t" r="r" b="b"/>
                    <a:pathLst>
                      <a:path w="164269" h="203215" extrusionOk="0">
                        <a:moveTo>
                          <a:pt x="29147" y="0"/>
                        </a:moveTo>
                        <a:cubicBezTo>
                          <a:pt x="29147" y="0"/>
                          <a:pt x="33600" y="134803"/>
                          <a:pt x="0" y="183380"/>
                        </a:cubicBezTo>
                        <a:lnTo>
                          <a:pt x="81772" y="148566"/>
                        </a:lnTo>
                        <a:lnTo>
                          <a:pt x="125897" y="203216"/>
                        </a:lnTo>
                        <a:cubicBezTo>
                          <a:pt x="125897" y="203216"/>
                          <a:pt x="178927" y="116181"/>
                          <a:pt x="160306" y="0"/>
                        </a:cubicBezTo>
                        <a:lnTo>
                          <a:pt x="2914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2" name="Google Shape;492;p35"/>
              <p:cNvGrpSpPr/>
              <p:nvPr/>
            </p:nvGrpSpPr>
            <p:grpSpPr>
              <a:xfrm>
                <a:off x="-784063" y="2325419"/>
                <a:ext cx="533669" cy="753031"/>
                <a:chOff x="2359428" y="3490737"/>
                <a:chExt cx="400082" cy="564533"/>
              </a:xfrm>
            </p:grpSpPr>
            <p:sp>
              <p:nvSpPr>
                <p:cNvPr id="493" name="Google Shape;493;p35"/>
                <p:cNvSpPr/>
                <p:nvPr/>
              </p:nvSpPr>
              <p:spPr>
                <a:xfrm>
                  <a:off x="2359428" y="3490737"/>
                  <a:ext cx="400082" cy="564533"/>
                </a:xfrm>
                <a:custGeom>
                  <a:avLst/>
                  <a:gdLst/>
                  <a:ahLst/>
                  <a:cxnLst/>
                  <a:rect l="l" t="t" r="r" b="b"/>
                  <a:pathLst>
                    <a:path w="400082" h="564533" extrusionOk="0">
                      <a:moveTo>
                        <a:pt x="30741" y="158862"/>
                      </a:moveTo>
                      <a:cubicBezTo>
                        <a:pt x="36408" y="145503"/>
                        <a:pt x="42885" y="133763"/>
                        <a:pt x="50577" y="126072"/>
                      </a:cubicBezTo>
                      <a:cubicBezTo>
                        <a:pt x="104012" y="69398"/>
                        <a:pt x="186189" y="-16017"/>
                        <a:pt x="211692" y="2604"/>
                      </a:cubicBezTo>
                      <a:cubicBezTo>
                        <a:pt x="237600" y="21630"/>
                        <a:pt x="87819" y="183555"/>
                        <a:pt x="87819" y="183555"/>
                      </a:cubicBezTo>
                      <a:lnTo>
                        <a:pt x="114942" y="238205"/>
                      </a:lnTo>
                      <a:lnTo>
                        <a:pt x="183760" y="176674"/>
                      </a:lnTo>
                      <a:lnTo>
                        <a:pt x="314919" y="145503"/>
                      </a:lnTo>
                      <a:cubicBezTo>
                        <a:pt x="314919" y="145503"/>
                        <a:pt x="331112" y="166148"/>
                        <a:pt x="349328" y="192461"/>
                      </a:cubicBezTo>
                      <a:cubicBezTo>
                        <a:pt x="351352" y="194890"/>
                        <a:pt x="352972" y="197319"/>
                        <a:pt x="354186" y="199748"/>
                      </a:cubicBezTo>
                      <a:cubicBezTo>
                        <a:pt x="354186" y="199748"/>
                        <a:pt x="354591" y="200153"/>
                        <a:pt x="354591" y="200557"/>
                      </a:cubicBezTo>
                      <a:cubicBezTo>
                        <a:pt x="354996" y="201367"/>
                        <a:pt x="355400" y="202177"/>
                        <a:pt x="355805" y="202986"/>
                      </a:cubicBezTo>
                      <a:cubicBezTo>
                        <a:pt x="357829" y="205820"/>
                        <a:pt x="360258" y="209059"/>
                        <a:pt x="362282" y="212297"/>
                      </a:cubicBezTo>
                      <a:cubicBezTo>
                        <a:pt x="371188" y="225251"/>
                        <a:pt x="379284" y="239420"/>
                        <a:pt x="386166" y="251969"/>
                      </a:cubicBezTo>
                      <a:cubicBezTo>
                        <a:pt x="386976" y="253588"/>
                        <a:pt x="387785" y="255207"/>
                        <a:pt x="388595" y="256422"/>
                      </a:cubicBezTo>
                      <a:cubicBezTo>
                        <a:pt x="392643" y="264518"/>
                        <a:pt x="395477" y="271805"/>
                        <a:pt x="397501" y="278281"/>
                      </a:cubicBezTo>
                      <a:cubicBezTo>
                        <a:pt x="399930" y="285568"/>
                        <a:pt x="400739" y="291640"/>
                        <a:pt x="399525" y="296093"/>
                      </a:cubicBezTo>
                      <a:lnTo>
                        <a:pt x="305204" y="341837"/>
                      </a:lnTo>
                      <a:cubicBezTo>
                        <a:pt x="305204" y="341837"/>
                        <a:pt x="272414" y="483117"/>
                        <a:pt x="257436" y="499309"/>
                      </a:cubicBezTo>
                      <a:cubicBezTo>
                        <a:pt x="251364" y="505786"/>
                        <a:pt x="201976" y="570556"/>
                        <a:pt x="176878" y="564079"/>
                      </a:cubicBezTo>
                      <a:cubicBezTo>
                        <a:pt x="-16622" y="514287"/>
                        <a:pt x="380" y="373817"/>
                        <a:pt x="380" y="373817"/>
                      </a:cubicBezTo>
                      <a:cubicBezTo>
                        <a:pt x="1189" y="369769"/>
                        <a:pt x="17787" y="190032"/>
                        <a:pt x="30741" y="158862"/>
                      </a:cubicBez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5"/>
                <p:cNvSpPr/>
                <p:nvPr/>
              </p:nvSpPr>
              <p:spPr>
                <a:xfrm>
                  <a:off x="2582859" y="3682751"/>
                  <a:ext cx="133183" cy="70479"/>
                </a:xfrm>
                <a:custGeom>
                  <a:avLst/>
                  <a:gdLst/>
                  <a:ahLst/>
                  <a:cxnLst/>
                  <a:rect l="l" t="t" r="r" b="b"/>
                  <a:pathLst>
                    <a:path w="133183" h="70479" extrusionOk="0">
                      <a:moveTo>
                        <a:pt x="126301" y="43"/>
                      </a:moveTo>
                      <a:cubicBezTo>
                        <a:pt x="128730" y="3281"/>
                        <a:pt x="130754" y="6924"/>
                        <a:pt x="133183" y="10163"/>
                      </a:cubicBezTo>
                      <a:cubicBezTo>
                        <a:pt x="132374" y="10568"/>
                        <a:pt x="131564" y="10972"/>
                        <a:pt x="130754" y="10972"/>
                      </a:cubicBezTo>
                      <a:cubicBezTo>
                        <a:pt x="115776" y="15830"/>
                        <a:pt x="95940" y="23117"/>
                        <a:pt x="74485" y="30808"/>
                      </a:cubicBezTo>
                      <a:cubicBezTo>
                        <a:pt x="53030" y="38904"/>
                        <a:pt x="34409" y="47810"/>
                        <a:pt x="21050" y="55907"/>
                      </a:cubicBezTo>
                      <a:cubicBezTo>
                        <a:pt x="17812" y="57931"/>
                        <a:pt x="14573" y="59955"/>
                        <a:pt x="12144" y="61574"/>
                      </a:cubicBezTo>
                      <a:cubicBezTo>
                        <a:pt x="9715" y="63598"/>
                        <a:pt x="7287" y="65217"/>
                        <a:pt x="5667" y="66432"/>
                      </a:cubicBezTo>
                      <a:cubicBezTo>
                        <a:pt x="2024" y="69265"/>
                        <a:pt x="0" y="70480"/>
                        <a:pt x="0" y="70480"/>
                      </a:cubicBezTo>
                      <a:cubicBezTo>
                        <a:pt x="0" y="70480"/>
                        <a:pt x="1214" y="68051"/>
                        <a:pt x="3643" y="64003"/>
                      </a:cubicBezTo>
                      <a:cubicBezTo>
                        <a:pt x="4858" y="61979"/>
                        <a:pt x="6477" y="59145"/>
                        <a:pt x="8096" y="56312"/>
                      </a:cubicBezTo>
                      <a:cubicBezTo>
                        <a:pt x="10120" y="53478"/>
                        <a:pt x="12549" y="50644"/>
                        <a:pt x="15383" y="47001"/>
                      </a:cubicBezTo>
                      <a:cubicBezTo>
                        <a:pt x="26718" y="33642"/>
                        <a:pt x="45744" y="18664"/>
                        <a:pt x="69223" y="9758"/>
                      </a:cubicBezTo>
                      <a:cubicBezTo>
                        <a:pt x="90273" y="2067"/>
                        <a:pt x="110919" y="-362"/>
                        <a:pt x="126301" y="43"/>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35"/>
                <p:cNvSpPr/>
                <p:nvPr/>
              </p:nvSpPr>
              <p:spPr>
                <a:xfrm>
                  <a:off x="2601076" y="3740221"/>
                  <a:ext cx="147351" cy="70493"/>
                </a:xfrm>
                <a:custGeom>
                  <a:avLst/>
                  <a:gdLst/>
                  <a:ahLst/>
                  <a:cxnLst/>
                  <a:rect l="l" t="t" r="r" b="b"/>
                  <a:pathLst>
                    <a:path w="147351" h="70493" extrusionOk="0">
                      <a:moveTo>
                        <a:pt x="144923" y="1271"/>
                      </a:moveTo>
                      <a:cubicBezTo>
                        <a:pt x="145733" y="2890"/>
                        <a:pt x="146542" y="4509"/>
                        <a:pt x="147352" y="5724"/>
                      </a:cubicBezTo>
                      <a:cubicBezTo>
                        <a:pt x="143304" y="6938"/>
                        <a:pt x="137636" y="8962"/>
                        <a:pt x="131159" y="10986"/>
                      </a:cubicBezTo>
                      <a:cubicBezTo>
                        <a:pt x="116181" y="15844"/>
                        <a:pt x="96345" y="23131"/>
                        <a:pt x="74890" y="30822"/>
                      </a:cubicBezTo>
                      <a:cubicBezTo>
                        <a:pt x="53435" y="38918"/>
                        <a:pt x="34814" y="47824"/>
                        <a:pt x="21455" y="55920"/>
                      </a:cubicBezTo>
                      <a:cubicBezTo>
                        <a:pt x="18217" y="57944"/>
                        <a:pt x="14978" y="59969"/>
                        <a:pt x="12549" y="61588"/>
                      </a:cubicBezTo>
                      <a:cubicBezTo>
                        <a:pt x="10120" y="63612"/>
                        <a:pt x="7691" y="65231"/>
                        <a:pt x="6072" y="66445"/>
                      </a:cubicBezTo>
                      <a:cubicBezTo>
                        <a:pt x="2429" y="69279"/>
                        <a:pt x="0" y="70494"/>
                        <a:pt x="0" y="70494"/>
                      </a:cubicBezTo>
                      <a:cubicBezTo>
                        <a:pt x="0" y="70494"/>
                        <a:pt x="1214" y="68065"/>
                        <a:pt x="3643" y="64017"/>
                      </a:cubicBezTo>
                      <a:cubicBezTo>
                        <a:pt x="4858" y="61993"/>
                        <a:pt x="6477" y="59159"/>
                        <a:pt x="8096" y="56325"/>
                      </a:cubicBezTo>
                      <a:cubicBezTo>
                        <a:pt x="10120" y="53492"/>
                        <a:pt x="12549" y="50658"/>
                        <a:pt x="15383" y="47419"/>
                      </a:cubicBezTo>
                      <a:cubicBezTo>
                        <a:pt x="26313" y="34465"/>
                        <a:pt x="45744" y="19083"/>
                        <a:pt x="69223" y="10177"/>
                      </a:cubicBezTo>
                      <a:cubicBezTo>
                        <a:pt x="92702" y="1271"/>
                        <a:pt x="114967" y="-349"/>
                        <a:pt x="130350" y="56"/>
                      </a:cubicBezTo>
                      <a:cubicBezTo>
                        <a:pt x="136017" y="461"/>
                        <a:pt x="140875" y="866"/>
                        <a:pt x="144923" y="1271"/>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6" name="Google Shape;496;p35"/>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5"/>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35"/>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9" name="Google Shape;499;p35"/>
            <p:cNvGrpSpPr/>
            <p:nvPr/>
          </p:nvGrpSpPr>
          <p:grpSpPr>
            <a:xfrm>
              <a:off x="2952200" y="539500"/>
              <a:ext cx="683250" cy="731100"/>
              <a:chOff x="2876000" y="539500"/>
              <a:chExt cx="683250" cy="731100"/>
            </a:xfrm>
          </p:grpSpPr>
          <p:sp>
            <p:nvSpPr>
              <p:cNvPr id="500" name="Google Shape;500;p35"/>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501" name="Google Shape;501;p35"/>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Modeling</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37142238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Deployment</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	</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37659758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Evaluation</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	</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19861076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507" name="Google Shape;507;p36"/>
          <p:cNvGraphicFramePr/>
          <p:nvPr/>
        </p:nvGraphicFramePr>
        <p:xfrm>
          <a:off x="720000" y="1691025"/>
          <a:ext cx="7704000" cy="2169150"/>
        </p:xfrm>
        <a:graphic>
          <a:graphicData uri="http://schemas.openxmlformats.org/drawingml/2006/table">
            <a:tbl>
              <a:tblPr>
                <a:noFill/>
                <a:tableStyleId>{B83EC321-3E6F-46D6-8C10-E5EB09105B90}</a:tableStyleId>
              </a:tblPr>
              <a:tblGrid>
                <a:gridCol w="2301250">
                  <a:extLst>
                    <a:ext uri="{9D8B030D-6E8A-4147-A177-3AD203B41FA5}">
                      <a16:colId xmlns:a16="http://schemas.microsoft.com/office/drawing/2014/main" val="20000"/>
                    </a:ext>
                  </a:extLst>
                </a:gridCol>
                <a:gridCol w="54027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Ubuntu"/>
                          <a:ea typeface="Ubuntu"/>
                          <a:cs typeface="Ubuntu"/>
                          <a:sym typeface="Ubuntu"/>
                          <a:hlinkClick r:id="rId3" action="ppaction://hlinksldjump"/>
                        </a:rPr>
                        <a:t>Fonts</a:t>
                      </a:r>
                      <a:endParaRPr sz="1000" b="1" u="sng">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Ubuntu"/>
                          <a:ea typeface="Ubuntu"/>
                          <a:cs typeface="Ubuntu"/>
                          <a:sym typeface="Ubuntu"/>
                        </a:rPr>
                        <a:t>To view this template correctly in PowerPoint, download and install the fonts we used</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Ubuntu"/>
                          <a:ea typeface="Ubuntu"/>
                          <a:cs typeface="Ubuntu"/>
                          <a:sym typeface="Ubuntu"/>
                          <a:hlinkClick r:id="rId4" action="ppaction://hlinksldjump"/>
                        </a:rPr>
                        <a:t>Used</a:t>
                      </a:r>
                      <a:r>
                        <a:rPr lang="en" sz="1000" b="1">
                          <a:solidFill>
                            <a:schemeClr val="dk1"/>
                          </a:solidFill>
                          <a:latin typeface="Ubuntu"/>
                          <a:ea typeface="Ubuntu"/>
                          <a:cs typeface="Ubuntu"/>
                          <a:sym typeface="Ubuntu"/>
                        </a:rPr>
                        <a:t> and </a:t>
                      </a:r>
                      <a:r>
                        <a:rPr lang="en" sz="1000" b="1" u="sng">
                          <a:solidFill>
                            <a:schemeClr val="hlink"/>
                          </a:solidFill>
                          <a:latin typeface="Ubuntu"/>
                          <a:ea typeface="Ubuntu"/>
                          <a:cs typeface="Ubuntu"/>
                          <a:sym typeface="Ubuntu"/>
                          <a:hlinkClick r:id="rId5" action="ppaction://hlinksldjump"/>
                        </a:rPr>
                        <a:t>alternative resources</a:t>
                      </a:r>
                      <a:endParaRPr sz="1000" b="1" u="sng">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Ubuntu"/>
                          <a:ea typeface="Ubuntu"/>
                          <a:cs typeface="Ubuntu"/>
                          <a:sym typeface="Ubuntu"/>
                        </a:rPr>
                        <a:t>An assortment of graphic resources that are suitable for use in this presentation</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Ubuntu"/>
                          <a:ea typeface="Ubuntu"/>
                          <a:cs typeface="Ubuntu"/>
                          <a:sym typeface="Ubuntu"/>
                          <a:hlinkClick r:id="rId6" action="ppaction://hlinksldjump"/>
                        </a:rPr>
                        <a:t>Thanks slide</a:t>
                      </a:r>
                      <a:endParaRPr sz="1000" b="1" u="sng">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Ubuntu"/>
                          <a:ea typeface="Ubuntu"/>
                          <a:cs typeface="Ubuntu"/>
                          <a:sym typeface="Ubuntu"/>
                        </a:rPr>
                        <a:t>You must keep it so that proper credits for our design are given</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Ubuntu"/>
                          <a:ea typeface="Ubuntu"/>
                          <a:cs typeface="Ubuntu"/>
                          <a:sym typeface="Ubuntu"/>
                          <a:hlinkClick r:id="rId3" action="ppaction://hlinksldjump"/>
                        </a:rPr>
                        <a:t>Colors</a:t>
                      </a:r>
                      <a:endParaRPr sz="1000" b="1" u="sng">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Ubuntu"/>
                          <a:ea typeface="Ubuntu"/>
                          <a:cs typeface="Ubuntu"/>
                          <a:sym typeface="Ubuntu"/>
                        </a:rPr>
                        <a:t>All the colors used in this presentation</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Ubuntu"/>
                          <a:ea typeface="Ubuntu"/>
                          <a:cs typeface="Ubuntu"/>
                          <a:sym typeface="Ubuntu"/>
                          <a:hlinkClick r:id="rId7" action="ppaction://hlinksldjump"/>
                        </a:rPr>
                        <a:t>Icons</a:t>
                      </a:r>
                      <a:r>
                        <a:rPr lang="en" sz="1000" b="1">
                          <a:solidFill>
                            <a:schemeClr val="dk1"/>
                          </a:solidFill>
                          <a:latin typeface="Ubuntu"/>
                          <a:ea typeface="Ubuntu"/>
                          <a:cs typeface="Ubuntu"/>
                          <a:sym typeface="Ubuntu"/>
                        </a:rPr>
                        <a:t> and</a:t>
                      </a:r>
                      <a:r>
                        <a:rPr lang="en" sz="1000" b="1">
                          <a:solidFill>
                            <a:schemeClr val="hlink"/>
                          </a:solidFill>
                          <a:uFill>
                            <a:noFill/>
                          </a:uFill>
                          <a:latin typeface="Ubuntu"/>
                          <a:ea typeface="Ubuntu"/>
                          <a:cs typeface="Ubuntu"/>
                          <a:sym typeface="Ubuntu"/>
                          <a:hlinkClick r:id="rId8" action="ppaction://hlinksldjump"/>
                        </a:rPr>
                        <a:t> </a:t>
                      </a:r>
                      <a:r>
                        <a:rPr lang="en" sz="1000" b="1" u="sng">
                          <a:solidFill>
                            <a:schemeClr val="hlink"/>
                          </a:solidFill>
                          <a:latin typeface="Ubuntu"/>
                          <a:ea typeface="Ubuntu"/>
                          <a:cs typeface="Ubuntu"/>
                          <a:sym typeface="Ubuntu"/>
                          <a:hlinkClick r:id="rId8" action="ppaction://hlinksldjump"/>
                        </a:rPr>
                        <a:t>infographic resources</a:t>
                      </a:r>
                      <a:endParaRPr sz="1000" b="1" u="sng">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dk1"/>
                          </a:solidFill>
                          <a:latin typeface="Ubuntu"/>
                          <a:ea typeface="Ubuntu"/>
                          <a:cs typeface="Ubuntu"/>
                          <a:sym typeface="Ubuntu"/>
                        </a:rPr>
                        <a:t>These can be used in the template, and their size and color can be edited</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Ubuntu"/>
                          <a:ea typeface="Ubuntu"/>
                          <a:cs typeface="Ubuntu"/>
                          <a:sym typeface="Ubuntu"/>
                        </a:rPr>
                        <a:t>Editable presentation theme </a:t>
                      </a:r>
                      <a:endParaRPr sz="1000" b="1">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Ubuntu"/>
                          <a:ea typeface="Ubuntu"/>
                          <a:cs typeface="Ubuntu"/>
                          <a:sym typeface="Ubuntu"/>
                        </a:rPr>
                        <a:t>You can edit the master slides easily. For more info, click </a:t>
                      </a:r>
                      <a:r>
                        <a:rPr lang="en" sz="1000" b="1" u="sng">
                          <a:solidFill>
                            <a:schemeClr val="dk1"/>
                          </a:solidFill>
                          <a:latin typeface="Ubuntu"/>
                          <a:ea typeface="Ubuntu"/>
                          <a:cs typeface="Ubuntu"/>
                          <a:sym typeface="Ubuntu"/>
                          <a:hlinkClick r:id="rId9">
                            <a:extLst>
                              <a:ext uri="{A12FA001-AC4F-418D-AE19-62706E023703}">
                                <ahyp:hlinkClr xmlns:ahyp="http://schemas.microsoft.com/office/drawing/2018/hyperlinkcolor" val="tx"/>
                              </a:ext>
                            </a:extLst>
                          </a:hlinkClick>
                        </a:rPr>
                        <a:t>here</a:t>
                      </a:r>
                      <a:endParaRPr sz="1000">
                        <a:solidFill>
                          <a:schemeClr val="dk1"/>
                        </a:solidFill>
                        <a:latin typeface="Ubuntu"/>
                        <a:ea typeface="Ubuntu"/>
                        <a:cs typeface="Ubuntu"/>
                        <a:sym typeface="Ubuntu"/>
                      </a:endParaRPr>
                    </a:p>
                  </a:txBody>
                  <a:tcPr marL="91425" marR="91425"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bl>
          </a:graphicData>
        </a:graphic>
      </p:graphicFrame>
      <p:sp>
        <p:nvSpPr>
          <p:cNvPr id="508" name="Google Shape;508;p36"/>
          <p:cNvSpPr txBox="1"/>
          <p:nvPr/>
        </p:nvSpPr>
        <p:spPr>
          <a:xfrm>
            <a:off x="720000" y="11399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Ubuntu"/>
                <a:ea typeface="Ubuntu"/>
                <a:cs typeface="Ubuntu"/>
                <a:sym typeface="Ubuntu"/>
              </a:rPr>
              <a:t>You can delete this slide when you’re done editing the presentation</a:t>
            </a:r>
            <a:endParaRPr sz="1200">
              <a:solidFill>
                <a:schemeClr val="dk1"/>
              </a:solidFill>
              <a:latin typeface="Ubuntu"/>
              <a:ea typeface="Ubuntu"/>
              <a:cs typeface="Ubuntu"/>
              <a:sym typeface="Ubuntu"/>
            </a:endParaRPr>
          </a:p>
        </p:txBody>
      </p:sp>
      <p:sp>
        <p:nvSpPr>
          <p:cNvPr id="509" name="Google Shape;509;p36"/>
          <p:cNvSpPr txBox="1"/>
          <p:nvPr/>
        </p:nvSpPr>
        <p:spPr>
          <a:xfrm>
            <a:off x="1219796" y="4057475"/>
            <a:ext cx="1965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Ubuntu"/>
                <a:ea typeface="Ubuntu"/>
                <a:cs typeface="Ubuntu"/>
                <a:sym typeface="Ubuntu"/>
              </a:rPr>
              <a:t>For more info:</a:t>
            </a:r>
            <a:br>
              <a:rPr lang="en" sz="1000" b="1">
                <a:solidFill>
                  <a:schemeClr val="dk1"/>
                </a:solidFill>
                <a:latin typeface="Ubuntu"/>
                <a:ea typeface="Ubuntu"/>
                <a:cs typeface="Ubuntu"/>
                <a:sym typeface="Ubuntu"/>
              </a:rPr>
            </a:br>
            <a:r>
              <a:rPr lang="en" sz="1000" b="1" u="sng">
                <a:solidFill>
                  <a:schemeClr val="dk1"/>
                </a:solidFill>
                <a:latin typeface="Ubuntu"/>
                <a:ea typeface="Ubuntu"/>
                <a:cs typeface="Ubuntu"/>
                <a:sym typeface="Ubuntu"/>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1">
                  <a:extLst>
                    <a:ext uri="{A12FA001-AC4F-418D-AE19-62706E023703}">
                      <ahyp:hlinkClr xmlns:ahyp="http://schemas.microsoft.com/office/drawing/2018/hyperlinkcolor" val="tx"/>
                    </a:ext>
                  </a:extLst>
                </a:hlinkClick>
              </a:rPr>
              <a:t>BLOG</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2">
                  <a:extLst>
                    <a:ext uri="{A12FA001-AC4F-418D-AE19-62706E023703}">
                      <ahyp:hlinkClr xmlns:ahyp="http://schemas.microsoft.com/office/drawing/2018/hyperlinkcolor" val="tx"/>
                    </a:ext>
                  </a:extLst>
                </a:hlinkClick>
              </a:rPr>
              <a:t>FAQs</a:t>
            </a:r>
            <a:endParaRPr sz="1000" b="1" u="sng">
              <a:solidFill>
                <a:schemeClr val="dk1"/>
              </a:solidFill>
              <a:latin typeface="Ubuntu"/>
              <a:ea typeface="Ubuntu"/>
              <a:cs typeface="Ubuntu"/>
              <a:sym typeface="Ubuntu"/>
            </a:endParaRPr>
          </a:p>
        </p:txBody>
      </p:sp>
      <p:sp>
        <p:nvSpPr>
          <p:cNvPr id="510" name="Google Shape;510;p36"/>
          <p:cNvSpPr txBox="1"/>
          <p:nvPr/>
        </p:nvSpPr>
        <p:spPr>
          <a:xfrm>
            <a:off x="4482304" y="4057475"/>
            <a:ext cx="3441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Ubuntu"/>
                <a:ea typeface="Ubuntu"/>
                <a:cs typeface="Ubuntu"/>
                <a:sym typeface="Ubuntu"/>
              </a:rPr>
              <a:t>You can visit our sister projects:</a:t>
            </a:r>
            <a:br>
              <a:rPr lang="en" sz="1000" b="1">
                <a:solidFill>
                  <a:schemeClr val="dk1"/>
                </a:solidFill>
                <a:latin typeface="Ubuntu"/>
                <a:ea typeface="Ubuntu"/>
                <a:cs typeface="Ubuntu"/>
                <a:sym typeface="Ubuntu"/>
              </a:rPr>
            </a:br>
            <a:r>
              <a:rPr lang="en" sz="1000" b="1" u="sng">
                <a:solidFill>
                  <a:schemeClr val="dk1"/>
                </a:solidFill>
                <a:latin typeface="Ubuntu"/>
                <a:ea typeface="Ubuntu"/>
                <a:cs typeface="Ubuntu"/>
                <a:sym typeface="Ubuntu"/>
                <a:hlinkClick r:id="rId13">
                  <a:extLst>
                    <a:ext uri="{A12FA001-AC4F-418D-AE19-62706E023703}">
                      <ahyp:hlinkClr xmlns:ahyp="http://schemas.microsoft.com/office/drawing/2018/hyperlinkcolor" val="tx"/>
                    </a:ext>
                  </a:extLst>
                </a:hlinkClick>
              </a:rPr>
              <a:t>FREEPIK</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6">
                  <a:extLst>
                    <a:ext uri="{A12FA001-AC4F-418D-AE19-62706E023703}">
                      <ahyp:hlinkClr xmlns:ahyp="http://schemas.microsoft.com/office/drawing/2018/hyperlinkcolor" val="tx"/>
                    </a:ext>
                  </a:extLst>
                </a:hlinkClick>
              </a:rPr>
              <a:t>WEPIK</a:t>
            </a:r>
            <a:r>
              <a:rPr lang="en" sz="1000" b="1">
                <a:solidFill>
                  <a:schemeClr val="dk1"/>
                </a:solidFill>
                <a:latin typeface="Ubuntu"/>
                <a:ea typeface="Ubuntu"/>
                <a:cs typeface="Ubuntu"/>
                <a:sym typeface="Ubuntu"/>
              </a:rPr>
              <a:t> | </a:t>
            </a:r>
            <a:r>
              <a:rPr lang="en" sz="1000" b="1" u="sng">
                <a:solidFill>
                  <a:schemeClr val="dk1"/>
                </a:solidFill>
                <a:latin typeface="Ubuntu"/>
                <a:ea typeface="Ubuntu"/>
                <a:cs typeface="Ubuntu"/>
                <a:sym typeface="Ubuntu"/>
                <a:hlinkClick r:id="rId17">
                  <a:extLst>
                    <a:ext uri="{A12FA001-AC4F-418D-AE19-62706E023703}">
                      <ahyp:hlinkClr xmlns:ahyp="http://schemas.microsoft.com/office/drawing/2018/hyperlinkcolor" val="tx"/>
                    </a:ext>
                  </a:extLst>
                </a:hlinkClick>
              </a:rPr>
              <a:t>VIDEVO</a:t>
            </a:r>
            <a:endParaRPr sz="1000" b="1">
              <a:solidFill>
                <a:schemeClr val="dk1"/>
              </a:solidFill>
              <a:latin typeface="Ubuntu"/>
              <a:ea typeface="Ubuntu"/>
              <a:cs typeface="Ubuntu"/>
              <a:sym typeface="Ubuntu"/>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38"/>
          <p:cNvSpPr txBox="1">
            <a:spLocks noGrp="1"/>
          </p:cNvSpPr>
          <p:nvPr>
            <p:ph type="title"/>
          </p:nvPr>
        </p:nvSpPr>
        <p:spPr>
          <a:xfrm>
            <a:off x="3574375" y="1693875"/>
            <a:ext cx="4475400" cy="9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554" name="Google Shape;554;p38"/>
          <p:cNvSpPr txBox="1">
            <a:spLocks noGrp="1"/>
          </p:cNvSpPr>
          <p:nvPr>
            <p:ph type="subTitle" idx="1"/>
          </p:nvPr>
        </p:nvSpPr>
        <p:spPr>
          <a:xfrm>
            <a:off x="3574375" y="2778525"/>
            <a:ext cx="44754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555" name="Google Shape;555;p38"/>
          <p:cNvGrpSpPr/>
          <p:nvPr/>
        </p:nvGrpSpPr>
        <p:grpSpPr>
          <a:xfrm>
            <a:off x="-414447" y="950943"/>
            <a:ext cx="3548251" cy="4376905"/>
            <a:chOff x="-414447" y="950943"/>
            <a:chExt cx="3548251" cy="4376905"/>
          </a:xfrm>
        </p:grpSpPr>
        <p:grpSp>
          <p:nvGrpSpPr>
            <p:cNvPr id="556" name="Google Shape;556;p38"/>
            <p:cNvGrpSpPr/>
            <p:nvPr/>
          </p:nvGrpSpPr>
          <p:grpSpPr>
            <a:xfrm>
              <a:off x="-35634" y="950943"/>
              <a:ext cx="3169438" cy="4224511"/>
              <a:chOff x="5915974" y="1491077"/>
              <a:chExt cx="3459330" cy="4407879"/>
            </a:xfrm>
          </p:grpSpPr>
          <p:sp>
            <p:nvSpPr>
              <p:cNvPr id="557" name="Google Shape;557;p38"/>
              <p:cNvSpPr/>
              <p:nvPr/>
            </p:nvSpPr>
            <p:spPr>
              <a:xfrm rot="-4500824">
                <a:off x="5949292" y="2578245"/>
                <a:ext cx="3392693" cy="2672934"/>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8" name="Google Shape;558;p38"/>
              <p:cNvGrpSpPr/>
              <p:nvPr/>
            </p:nvGrpSpPr>
            <p:grpSpPr>
              <a:xfrm>
                <a:off x="7796072" y="1491077"/>
                <a:ext cx="849589" cy="508853"/>
                <a:chOff x="2543322" y="556277"/>
                <a:chExt cx="849589" cy="508853"/>
              </a:xfrm>
            </p:grpSpPr>
            <p:sp>
              <p:nvSpPr>
                <p:cNvPr id="559" name="Google Shape;559;p38"/>
                <p:cNvSpPr/>
                <p:nvPr/>
              </p:nvSpPr>
              <p:spPr>
                <a:xfrm>
                  <a:off x="2917111" y="556277"/>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560" name="Google Shape;560;p38"/>
                <p:cNvSpPr/>
                <p:nvPr/>
              </p:nvSpPr>
              <p:spPr>
                <a:xfrm>
                  <a:off x="2543322" y="85753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561" name="Google Shape;561;p38"/>
            <p:cNvGrpSpPr/>
            <p:nvPr/>
          </p:nvGrpSpPr>
          <p:grpSpPr>
            <a:xfrm>
              <a:off x="-414447" y="1853494"/>
              <a:ext cx="3013556" cy="3474354"/>
              <a:chOff x="2009600" y="3652256"/>
              <a:chExt cx="2119238" cy="2443287"/>
            </a:xfrm>
          </p:grpSpPr>
          <p:grpSp>
            <p:nvGrpSpPr>
              <p:cNvPr id="562" name="Google Shape;562;p38"/>
              <p:cNvGrpSpPr/>
              <p:nvPr/>
            </p:nvGrpSpPr>
            <p:grpSpPr>
              <a:xfrm>
                <a:off x="2743696" y="3652256"/>
                <a:ext cx="1385142" cy="1598505"/>
                <a:chOff x="2743696" y="3652256"/>
                <a:chExt cx="1385142" cy="1598505"/>
              </a:xfrm>
            </p:grpSpPr>
            <p:sp>
              <p:nvSpPr>
                <p:cNvPr id="563" name="Google Shape;563;p38"/>
                <p:cNvSpPr/>
                <p:nvPr/>
              </p:nvSpPr>
              <p:spPr>
                <a:xfrm>
                  <a:off x="2743696" y="3652256"/>
                  <a:ext cx="1384191" cy="1598505"/>
                </a:xfrm>
                <a:custGeom>
                  <a:avLst/>
                  <a:gdLst/>
                  <a:ahLst/>
                  <a:cxnLst/>
                  <a:rect l="l" t="t" r="r" b="b"/>
                  <a:pathLst>
                    <a:path w="1384191" h="1598505" extrusionOk="0">
                      <a:moveTo>
                        <a:pt x="913216" y="40586"/>
                      </a:moveTo>
                      <a:lnTo>
                        <a:pt x="1303394" y="954986"/>
                      </a:lnTo>
                      <a:lnTo>
                        <a:pt x="1319572" y="994039"/>
                      </a:lnTo>
                      <a:cubicBezTo>
                        <a:pt x="1325282" y="1007374"/>
                        <a:pt x="1319572" y="1022614"/>
                        <a:pt x="1305298" y="1028329"/>
                      </a:cubicBezTo>
                      <a:lnTo>
                        <a:pt x="585848" y="1335986"/>
                      </a:lnTo>
                      <a:cubicBezTo>
                        <a:pt x="557298" y="1348369"/>
                        <a:pt x="543975" y="1381706"/>
                        <a:pt x="556346" y="1410281"/>
                      </a:cubicBezTo>
                      <a:lnTo>
                        <a:pt x="582993" y="1471241"/>
                      </a:lnTo>
                      <a:cubicBezTo>
                        <a:pt x="595364" y="1499816"/>
                        <a:pt x="628672" y="1513151"/>
                        <a:pt x="657222" y="1500769"/>
                      </a:cubicBezTo>
                      <a:lnTo>
                        <a:pt x="1347170" y="1206446"/>
                      </a:lnTo>
                      <a:cubicBezTo>
                        <a:pt x="1374768" y="1195016"/>
                        <a:pt x="1398560" y="1233116"/>
                        <a:pt x="1373817" y="1250261"/>
                      </a:cubicBezTo>
                      <a:cubicBezTo>
                        <a:pt x="1370010" y="1253119"/>
                        <a:pt x="1365252" y="1255976"/>
                        <a:pt x="1360493" y="1257881"/>
                      </a:cubicBezTo>
                      <a:lnTo>
                        <a:pt x="575379" y="1593161"/>
                      </a:lnTo>
                      <a:cubicBezTo>
                        <a:pt x="541120" y="1607449"/>
                        <a:pt x="502102" y="1592209"/>
                        <a:pt x="487827" y="1557919"/>
                      </a:cubicBezTo>
                      <a:lnTo>
                        <a:pt x="5339" y="428254"/>
                      </a:lnTo>
                      <a:cubicBezTo>
                        <a:pt x="-8936" y="393964"/>
                        <a:pt x="6291" y="354911"/>
                        <a:pt x="40550" y="340624"/>
                      </a:cubicBezTo>
                      <a:lnTo>
                        <a:pt x="90036" y="319669"/>
                      </a:lnTo>
                      <a:lnTo>
                        <a:pt x="824713" y="5344"/>
                      </a:lnTo>
                      <a:cubicBezTo>
                        <a:pt x="859924" y="-8944"/>
                        <a:pt x="898942" y="6296"/>
                        <a:pt x="913216" y="405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8"/>
                <p:cNvSpPr/>
                <p:nvPr/>
              </p:nvSpPr>
              <p:spPr>
                <a:xfrm>
                  <a:off x="3156342" y="4623434"/>
                  <a:ext cx="972496" cy="627326"/>
                </a:xfrm>
                <a:custGeom>
                  <a:avLst/>
                  <a:gdLst/>
                  <a:ahLst/>
                  <a:cxnLst/>
                  <a:rect l="l" t="t" r="r" b="b"/>
                  <a:pathLst>
                    <a:path w="972496" h="627326" extrusionOk="0">
                      <a:moveTo>
                        <a:pt x="897409" y="0"/>
                      </a:moveTo>
                      <a:lnTo>
                        <a:pt x="906926" y="22860"/>
                      </a:lnTo>
                      <a:cubicBezTo>
                        <a:pt x="912636" y="36195"/>
                        <a:pt x="906926" y="51435"/>
                        <a:pt x="893603" y="57150"/>
                      </a:cubicBezTo>
                      <a:lnTo>
                        <a:pt x="174153" y="364808"/>
                      </a:lnTo>
                      <a:cubicBezTo>
                        <a:pt x="145603" y="377190"/>
                        <a:pt x="132280" y="410528"/>
                        <a:pt x="144651" y="439103"/>
                      </a:cubicBezTo>
                      <a:lnTo>
                        <a:pt x="171298" y="500063"/>
                      </a:lnTo>
                      <a:cubicBezTo>
                        <a:pt x="183669" y="528638"/>
                        <a:pt x="216977" y="541972"/>
                        <a:pt x="245527" y="529590"/>
                      </a:cubicBezTo>
                      <a:lnTo>
                        <a:pt x="935475" y="235268"/>
                      </a:lnTo>
                      <a:cubicBezTo>
                        <a:pt x="963073" y="223838"/>
                        <a:pt x="986865" y="260985"/>
                        <a:pt x="962122" y="279083"/>
                      </a:cubicBezTo>
                      <a:cubicBezTo>
                        <a:pt x="958315" y="281940"/>
                        <a:pt x="953557" y="284797"/>
                        <a:pt x="948798" y="286703"/>
                      </a:cubicBezTo>
                      <a:lnTo>
                        <a:pt x="163684" y="621983"/>
                      </a:lnTo>
                      <a:cubicBezTo>
                        <a:pt x="129425" y="636270"/>
                        <a:pt x="90407" y="621030"/>
                        <a:pt x="76132" y="586740"/>
                      </a:cubicBezTo>
                      <a:lnTo>
                        <a:pt x="0" y="407670"/>
                      </a:lnTo>
                      <a:cubicBezTo>
                        <a:pt x="175104" y="292418"/>
                        <a:pt x="758468" y="56197"/>
                        <a:pt x="897409"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5" name="Google Shape;565;p38"/>
                <p:cNvGrpSpPr/>
                <p:nvPr/>
              </p:nvGrpSpPr>
              <p:grpSpPr>
                <a:xfrm>
                  <a:off x="3112209" y="4075747"/>
                  <a:ext cx="606798" cy="609021"/>
                  <a:chOff x="3112209" y="4075747"/>
                  <a:chExt cx="606798" cy="609021"/>
                </a:xfrm>
              </p:grpSpPr>
              <p:sp>
                <p:nvSpPr>
                  <p:cNvPr id="566" name="Google Shape;566;p38"/>
                  <p:cNvSpPr/>
                  <p:nvPr/>
                </p:nvSpPr>
                <p:spPr>
                  <a:xfrm>
                    <a:off x="3112209" y="4077652"/>
                    <a:ext cx="606781" cy="607116"/>
                  </a:xfrm>
                  <a:custGeom>
                    <a:avLst/>
                    <a:gdLst/>
                    <a:ahLst/>
                    <a:cxnLst/>
                    <a:rect l="l" t="t" r="r" b="b"/>
                    <a:pathLst>
                      <a:path w="606781" h="607116" extrusionOk="0">
                        <a:moveTo>
                          <a:pt x="605608" y="334328"/>
                        </a:moveTo>
                        <a:cubicBezTo>
                          <a:pt x="604657" y="341948"/>
                          <a:pt x="603705" y="349567"/>
                          <a:pt x="601802" y="357188"/>
                        </a:cubicBezTo>
                        <a:cubicBezTo>
                          <a:pt x="594189" y="398145"/>
                          <a:pt x="578962" y="436245"/>
                          <a:pt x="557074" y="469583"/>
                        </a:cubicBezTo>
                        <a:cubicBezTo>
                          <a:pt x="542799" y="490538"/>
                          <a:pt x="526621" y="510540"/>
                          <a:pt x="507588" y="527685"/>
                        </a:cubicBezTo>
                        <a:cubicBezTo>
                          <a:pt x="456199" y="574358"/>
                          <a:pt x="389583" y="602933"/>
                          <a:pt x="316306" y="606742"/>
                        </a:cubicBezTo>
                        <a:cubicBezTo>
                          <a:pt x="316306" y="606742"/>
                          <a:pt x="316306" y="606742"/>
                          <a:pt x="316306" y="606742"/>
                        </a:cubicBezTo>
                        <a:cubicBezTo>
                          <a:pt x="302031" y="607695"/>
                          <a:pt x="286805" y="606742"/>
                          <a:pt x="271578" y="604838"/>
                        </a:cubicBezTo>
                        <a:cubicBezTo>
                          <a:pt x="199252" y="597217"/>
                          <a:pt x="136443" y="564833"/>
                          <a:pt x="88861" y="517208"/>
                        </a:cubicBezTo>
                        <a:cubicBezTo>
                          <a:pt x="86957" y="516255"/>
                          <a:pt x="86006" y="514350"/>
                          <a:pt x="85054" y="513398"/>
                        </a:cubicBezTo>
                        <a:cubicBezTo>
                          <a:pt x="66973" y="495300"/>
                          <a:pt x="51746" y="474345"/>
                          <a:pt x="39375" y="452438"/>
                        </a:cubicBezTo>
                        <a:cubicBezTo>
                          <a:pt x="38423" y="451485"/>
                          <a:pt x="38423" y="450533"/>
                          <a:pt x="37471" y="449580"/>
                        </a:cubicBezTo>
                        <a:cubicBezTo>
                          <a:pt x="23197" y="424815"/>
                          <a:pt x="13680" y="397192"/>
                          <a:pt x="7018" y="369570"/>
                        </a:cubicBezTo>
                        <a:cubicBezTo>
                          <a:pt x="5115" y="361950"/>
                          <a:pt x="4163" y="354330"/>
                          <a:pt x="3212" y="346710"/>
                        </a:cubicBezTo>
                        <a:cubicBezTo>
                          <a:pt x="357" y="326708"/>
                          <a:pt x="-595" y="306705"/>
                          <a:pt x="357" y="286703"/>
                        </a:cubicBezTo>
                        <a:cubicBezTo>
                          <a:pt x="357" y="281940"/>
                          <a:pt x="1309" y="277178"/>
                          <a:pt x="1309" y="272415"/>
                        </a:cubicBezTo>
                        <a:cubicBezTo>
                          <a:pt x="1309" y="269558"/>
                          <a:pt x="2260" y="266700"/>
                          <a:pt x="2260" y="263842"/>
                        </a:cubicBezTo>
                        <a:cubicBezTo>
                          <a:pt x="5115" y="239078"/>
                          <a:pt x="11777" y="216217"/>
                          <a:pt x="20342" y="193357"/>
                        </a:cubicBezTo>
                        <a:cubicBezTo>
                          <a:pt x="49843" y="118110"/>
                          <a:pt x="107894" y="59055"/>
                          <a:pt x="179268" y="26670"/>
                        </a:cubicBezTo>
                        <a:cubicBezTo>
                          <a:pt x="197349" y="19050"/>
                          <a:pt x="215431" y="12382"/>
                          <a:pt x="234464" y="7620"/>
                        </a:cubicBezTo>
                        <a:cubicBezTo>
                          <a:pt x="265868" y="0"/>
                          <a:pt x="299176" y="-1905"/>
                          <a:pt x="333436" y="1905"/>
                        </a:cubicBezTo>
                        <a:cubicBezTo>
                          <a:pt x="356275" y="4763"/>
                          <a:pt x="379115" y="9525"/>
                          <a:pt x="400051" y="16192"/>
                        </a:cubicBezTo>
                        <a:cubicBezTo>
                          <a:pt x="411471" y="20003"/>
                          <a:pt x="421939" y="23813"/>
                          <a:pt x="432408" y="29528"/>
                        </a:cubicBezTo>
                        <a:cubicBezTo>
                          <a:pt x="438117" y="32385"/>
                          <a:pt x="443827" y="35242"/>
                          <a:pt x="449537" y="38100"/>
                        </a:cubicBezTo>
                        <a:cubicBezTo>
                          <a:pt x="453344" y="40005"/>
                          <a:pt x="457150" y="41910"/>
                          <a:pt x="460957" y="44767"/>
                        </a:cubicBezTo>
                        <a:cubicBezTo>
                          <a:pt x="473329" y="52388"/>
                          <a:pt x="485700" y="60960"/>
                          <a:pt x="497120" y="70485"/>
                        </a:cubicBezTo>
                        <a:cubicBezTo>
                          <a:pt x="501878" y="74295"/>
                          <a:pt x="505685" y="78105"/>
                          <a:pt x="510443" y="81915"/>
                        </a:cubicBezTo>
                        <a:cubicBezTo>
                          <a:pt x="532331" y="102870"/>
                          <a:pt x="551364" y="126682"/>
                          <a:pt x="566591" y="152400"/>
                        </a:cubicBezTo>
                        <a:cubicBezTo>
                          <a:pt x="571349" y="160020"/>
                          <a:pt x="575156" y="168592"/>
                          <a:pt x="578962" y="177165"/>
                        </a:cubicBezTo>
                        <a:cubicBezTo>
                          <a:pt x="597995" y="219075"/>
                          <a:pt x="608463" y="265748"/>
                          <a:pt x="606560" y="314325"/>
                        </a:cubicBezTo>
                        <a:cubicBezTo>
                          <a:pt x="606560" y="320040"/>
                          <a:pt x="606560" y="327660"/>
                          <a:pt x="605608" y="33432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7" name="Google Shape;567;p38"/>
                  <p:cNvGrpSpPr/>
                  <p:nvPr/>
                </p:nvGrpSpPr>
                <p:grpSpPr>
                  <a:xfrm>
                    <a:off x="3114113" y="4075747"/>
                    <a:ext cx="604894" cy="529589"/>
                    <a:chOff x="3114113" y="4075747"/>
                    <a:chExt cx="604894" cy="529589"/>
                  </a:xfrm>
                </p:grpSpPr>
                <p:sp>
                  <p:nvSpPr>
                    <p:cNvPr id="568" name="Google Shape;568;p38"/>
                    <p:cNvSpPr/>
                    <p:nvPr/>
                  </p:nvSpPr>
                  <p:spPr>
                    <a:xfrm>
                      <a:off x="3132551" y="4075747"/>
                      <a:ext cx="381454" cy="353403"/>
                    </a:xfrm>
                    <a:custGeom>
                      <a:avLst/>
                      <a:gdLst/>
                      <a:ahLst/>
                      <a:cxnLst/>
                      <a:rect l="l" t="t" r="r" b="b"/>
                      <a:pathLst>
                        <a:path w="381454" h="353403" extrusionOk="0">
                          <a:moveTo>
                            <a:pt x="343547" y="351472"/>
                          </a:moveTo>
                          <a:cubicBezTo>
                            <a:pt x="329272" y="357187"/>
                            <a:pt x="314046" y="349568"/>
                            <a:pt x="305481" y="337185"/>
                          </a:cubicBezTo>
                          <a:cubicBezTo>
                            <a:pt x="291206" y="317183"/>
                            <a:pt x="271221" y="301943"/>
                            <a:pt x="248382" y="293370"/>
                          </a:cubicBezTo>
                          <a:lnTo>
                            <a:pt x="196041" y="274320"/>
                          </a:lnTo>
                          <a:cubicBezTo>
                            <a:pt x="173201" y="265747"/>
                            <a:pt x="148458" y="257175"/>
                            <a:pt x="134183" y="235268"/>
                          </a:cubicBezTo>
                          <a:cubicBezTo>
                            <a:pt x="129425" y="227647"/>
                            <a:pt x="121812" y="220980"/>
                            <a:pt x="113247" y="219075"/>
                          </a:cubicBezTo>
                          <a:cubicBezTo>
                            <a:pt x="87552" y="213360"/>
                            <a:pt x="81842" y="242887"/>
                            <a:pt x="64712" y="255270"/>
                          </a:cubicBezTo>
                          <a:cubicBezTo>
                            <a:pt x="51389" y="264795"/>
                            <a:pt x="29501" y="260033"/>
                            <a:pt x="20936" y="245745"/>
                          </a:cubicBezTo>
                          <a:cubicBezTo>
                            <a:pt x="19033" y="241935"/>
                            <a:pt x="18081" y="238125"/>
                            <a:pt x="17130" y="234315"/>
                          </a:cubicBezTo>
                          <a:cubicBezTo>
                            <a:pt x="15226" y="219075"/>
                            <a:pt x="9517" y="204787"/>
                            <a:pt x="0" y="193358"/>
                          </a:cubicBezTo>
                          <a:cubicBezTo>
                            <a:pt x="29501" y="118110"/>
                            <a:pt x="87552" y="59055"/>
                            <a:pt x="158926" y="26670"/>
                          </a:cubicBezTo>
                          <a:cubicBezTo>
                            <a:pt x="177008" y="19050"/>
                            <a:pt x="195089" y="12383"/>
                            <a:pt x="214122" y="7620"/>
                          </a:cubicBezTo>
                          <a:cubicBezTo>
                            <a:pt x="245527" y="0"/>
                            <a:pt x="278834" y="-1905"/>
                            <a:pt x="313094" y="1905"/>
                          </a:cubicBezTo>
                          <a:cubicBezTo>
                            <a:pt x="335934" y="4762"/>
                            <a:pt x="358773" y="9525"/>
                            <a:pt x="379710" y="16192"/>
                          </a:cubicBezTo>
                          <a:cubicBezTo>
                            <a:pt x="393985" y="62865"/>
                            <a:pt x="316901" y="89535"/>
                            <a:pt x="285496" y="104775"/>
                          </a:cubicBezTo>
                          <a:cubicBezTo>
                            <a:pt x="255995" y="119062"/>
                            <a:pt x="230300" y="149543"/>
                            <a:pt x="236962" y="180975"/>
                          </a:cubicBezTo>
                          <a:cubicBezTo>
                            <a:pt x="239817" y="195262"/>
                            <a:pt x="268366" y="197168"/>
                            <a:pt x="279786" y="207645"/>
                          </a:cubicBezTo>
                          <a:cubicBezTo>
                            <a:pt x="318804" y="244793"/>
                            <a:pt x="294061" y="260985"/>
                            <a:pt x="312142" y="280035"/>
                          </a:cubicBezTo>
                          <a:cubicBezTo>
                            <a:pt x="331175" y="300990"/>
                            <a:pt x="351160" y="325755"/>
                            <a:pt x="343547" y="35147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8"/>
                    <p:cNvSpPr/>
                    <p:nvPr/>
                  </p:nvSpPr>
                  <p:spPr>
                    <a:xfrm>
                      <a:off x="3559583" y="4120515"/>
                      <a:ext cx="159424" cy="271448"/>
                    </a:xfrm>
                    <a:custGeom>
                      <a:avLst/>
                      <a:gdLst/>
                      <a:ahLst/>
                      <a:cxnLst/>
                      <a:rect l="l" t="t" r="r" b="b"/>
                      <a:pathLst>
                        <a:path w="159424" h="271448" extrusionOk="0">
                          <a:moveTo>
                            <a:pt x="159186" y="270510"/>
                          </a:moveTo>
                          <a:cubicBezTo>
                            <a:pt x="148718" y="273367"/>
                            <a:pt x="137298" y="269557"/>
                            <a:pt x="128733" y="260985"/>
                          </a:cubicBezTo>
                          <a:cubicBezTo>
                            <a:pt x="120168" y="251460"/>
                            <a:pt x="108749" y="224790"/>
                            <a:pt x="96377" y="218122"/>
                          </a:cubicBezTo>
                          <a:cubicBezTo>
                            <a:pt x="86860" y="213360"/>
                            <a:pt x="83054" y="241935"/>
                            <a:pt x="56408" y="237172"/>
                          </a:cubicBezTo>
                          <a:cubicBezTo>
                            <a:pt x="34520" y="233363"/>
                            <a:pt x="47843" y="212407"/>
                            <a:pt x="39278" y="207645"/>
                          </a:cubicBezTo>
                          <a:cubicBezTo>
                            <a:pt x="28810" y="201930"/>
                            <a:pt x="18341" y="196215"/>
                            <a:pt x="10728" y="186690"/>
                          </a:cubicBezTo>
                          <a:cubicBezTo>
                            <a:pt x="3115" y="178117"/>
                            <a:pt x="-2595" y="165735"/>
                            <a:pt x="1212" y="154305"/>
                          </a:cubicBezTo>
                          <a:cubicBezTo>
                            <a:pt x="5970" y="133350"/>
                            <a:pt x="34520" y="121920"/>
                            <a:pt x="32616" y="100965"/>
                          </a:cubicBezTo>
                          <a:cubicBezTo>
                            <a:pt x="31665" y="89535"/>
                            <a:pt x="22148" y="80010"/>
                            <a:pt x="14535" y="70485"/>
                          </a:cubicBezTo>
                          <a:cubicBezTo>
                            <a:pt x="4067" y="56197"/>
                            <a:pt x="-4498" y="14288"/>
                            <a:pt x="13583" y="0"/>
                          </a:cubicBezTo>
                          <a:cubicBezTo>
                            <a:pt x="57359" y="26670"/>
                            <a:pt x="92570" y="63817"/>
                            <a:pt x="118265" y="107632"/>
                          </a:cubicBezTo>
                          <a:cubicBezTo>
                            <a:pt x="123023" y="115253"/>
                            <a:pt x="126830" y="123825"/>
                            <a:pt x="130636" y="132397"/>
                          </a:cubicBezTo>
                          <a:cubicBezTo>
                            <a:pt x="151573" y="175260"/>
                            <a:pt x="161089" y="221932"/>
                            <a:pt x="159186" y="2705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8"/>
                    <p:cNvSpPr/>
                    <p:nvPr/>
                  </p:nvSpPr>
                  <p:spPr>
                    <a:xfrm>
                      <a:off x="3114113" y="4363402"/>
                      <a:ext cx="255317" cy="235015"/>
                    </a:xfrm>
                    <a:custGeom>
                      <a:avLst/>
                      <a:gdLst/>
                      <a:ahLst/>
                      <a:cxnLst/>
                      <a:rect l="l" t="t" r="r" b="b"/>
                      <a:pathLst>
                        <a:path w="255317" h="235015" extrusionOk="0">
                          <a:moveTo>
                            <a:pt x="250642" y="227647"/>
                          </a:moveTo>
                          <a:cubicBezTo>
                            <a:pt x="244932" y="234315"/>
                            <a:pt x="236367" y="236220"/>
                            <a:pt x="227802" y="234315"/>
                          </a:cubicBezTo>
                          <a:cubicBezTo>
                            <a:pt x="225899" y="234315"/>
                            <a:pt x="224947" y="233363"/>
                            <a:pt x="223044" y="232410"/>
                          </a:cubicBezTo>
                          <a:cubicBezTo>
                            <a:pt x="206866" y="225742"/>
                            <a:pt x="188784" y="223838"/>
                            <a:pt x="172606" y="227647"/>
                          </a:cubicBezTo>
                          <a:cubicBezTo>
                            <a:pt x="165945" y="228600"/>
                            <a:pt x="159283" y="228600"/>
                            <a:pt x="153573" y="225742"/>
                          </a:cubicBezTo>
                          <a:cubicBezTo>
                            <a:pt x="145008" y="221932"/>
                            <a:pt x="138347" y="213360"/>
                            <a:pt x="128830" y="211455"/>
                          </a:cubicBezTo>
                          <a:cubicBezTo>
                            <a:pt x="114555" y="209550"/>
                            <a:pt x="103135" y="223838"/>
                            <a:pt x="90764" y="230505"/>
                          </a:cubicBezTo>
                          <a:cubicBezTo>
                            <a:pt x="89812" y="230505"/>
                            <a:pt x="88861" y="231457"/>
                            <a:pt x="87909" y="231457"/>
                          </a:cubicBezTo>
                          <a:cubicBezTo>
                            <a:pt x="86006" y="230505"/>
                            <a:pt x="85054" y="228600"/>
                            <a:pt x="84102" y="227647"/>
                          </a:cubicBezTo>
                          <a:cubicBezTo>
                            <a:pt x="46036" y="187642"/>
                            <a:pt x="18438" y="138113"/>
                            <a:pt x="7018" y="82867"/>
                          </a:cubicBezTo>
                          <a:cubicBezTo>
                            <a:pt x="5115" y="75247"/>
                            <a:pt x="4163" y="67628"/>
                            <a:pt x="3212" y="60007"/>
                          </a:cubicBezTo>
                          <a:cubicBezTo>
                            <a:pt x="357" y="40005"/>
                            <a:pt x="-595" y="20003"/>
                            <a:pt x="357" y="0"/>
                          </a:cubicBezTo>
                          <a:cubicBezTo>
                            <a:pt x="3212" y="953"/>
                            <a:pt x="7018" y="1905"/>
                            <a:pt x="9873" y="3810"/>
                          </a:cubicBezTo>
                          <a:cubicBezTo>
                            <a:pt x="30810" y="14288"/>
                            <a:pt x="46988" y="24765"/>
                            <a:pt x="70779" y="23813"/>
                          </a:cubicBezTo>
                          <a:cubicBezTo>
                            <a:pt x="85054" y="23813"/>
                            <a:pt x="98377" y="20003"/>
                            <a:pt x="112652" y="20003"/>
                          </a:cubicBezTo>
                          <a:cubicBezTo>
                            <a:pt x="126927" y="20003"/>
                            <a:pt x="141202" y="23813"/>
                            <a:pt x="150718" y="34290"/>
                          </a:cubicBezTo>
                          <a:cubicBezTo>
                            <a:pt x="162138" y="48578"/>
                            <a:pt x="161186" y="71438"/>
                            <a:pt x="176413" y="80963"/>
                          </a:cubicBezTo>
                          <a:cubicBezTo>
                            <a:pt x="189736" y="90488"/>
                            <a:pt x="210672" y="83820"/>
                            <a:pt x="223044" y="93345"/>
                          </a:cubicBezTo>
                          <a:cubicBezTo>
                            <a:pt x="233512" y="101917"/>
                            <a:pt x="234464" y="117157"/>
                            <a:pt x="232560" y="130492"/>
                          </a:cubicBezTo>
                          <a:cubicBezTo>
                            <a:pt x="230657" y="143828"/>
                            <a:pt x="226850" y="157163"/>
                            <a:pt x="231609" y="170497"/>
                          </a:cubicBezTo>
                          <a:cubicBezTo>
                            <a:pt x="235415" y="180022"/>
                            <a:pt x="243028" y="187642"/>
                            <a:pt x="248738" y="195263"/>
                          </a:cubicBezTo>
                          <a:cubicBezTo>
                            <a:pt x="254448" y="204788"/>
                            <a:pt x="259207" y="218122"/>
                            <a:pt x="250642" y="22764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8"/>
                    <p:cNvSpPr/>
                    <p:nvPr/>
                  </p:nvSpPr>
                  <p:spPr>
                    <a:xfrm>
                      <a:off x="3540584" y="4409410"/>
                      <a:ext cx="173427" cy="195926"/>
                    </a:xfrm>
                    <a:custGeom>
                      <a:avLst/>
                      <a:gdLst/>
                      <a:ahLst/>
                      <a:cxnLst/>
                      <a:rect l="l" t="t" r="r" b="b"/>
                      <a:pathLst>
                        <a:path w="173427" h="195926" extrusionOk="0">
                          <a:moveTo>
                            <a:pt x="173428" y="25429"/>
                          </a:moveTo>
                          <a:cubicBezTo>
                            <a:pt x="165814" y="66387"/>
                            <a:pt x="150588" y="104487"/>
                            <a:pt x="128700" y="137824"/>
                          </a:cubicBezTo>
                          <a:cubicBezTo>
                            <a:pt x="114425" y="158779"/>
                            <a:pt x="98247" y="178782"/>
                            <a:pt x="79214" y="195927"/>
                          </a:cubicBezTo>
                          <a:cubicBezTo>
                            <a:pt x="65891" y="194974"/>
                            <a:pt x="53519" y="191164"/>
                            <a:pt x="44954" y="180687"/>
                          </a:cubicBezTo>
                          <a:cubicBezTo>
                            <a:pt x="31631" y="165447"/>
                            <a:pt x="33535" y="141634"/>
                            <a:pt x="44003" y="123537"/>
                          </a:cubicBezTo>
                          <a:cubicBezTo>
                            <a:pt x="48761" y="116869"/>
                            <a:pt x="54471" y="110202"/>
                            <a:pt x="57326" y="102582"/>
                          </a:cubicBezTo>
                          <a:cubicBezTo>
                            <a:pt x="60181" y="94962"/>
                            <a:pt x="61133" y="85437"/>
                            <a:pt x="55423" y="79722"/>
                          </a:cubicBezTo>
                          <a:cubicBezTo>
                            <a:pt x="39244" y="63529"/>
                            <a:pt x="12598" y="81627"/>
                            <a:pt x="1178" y="53052"/>
                          </a:cubicBezTo>
                          <a:cubicBezTo>
                            <a:pt x="-6435" y="34002"/>
                            <a:pt x="24970" y="29239"/>
                            <a:pt x="34486" y="13999"/>
                          </a:cubicBezTo>
                          <a:cubicBezTo>
                            <a:pt x="49713" y="-10766"/>
                            <a:pt x="71601" y="4474"/>
                            <a:pt x="90634" y="6379"/>
                          </a:cubicBezTo>
                          <a:cubicBezTo>
                            <a:pt x="112522" y="8284"/>
                            <a:pt x="125845" y="37812"/>
                            <a:pt x="147733" y="35907"/>
                          </a:cubicBezTo>
                          <a:cubicBezTo>
                            <a:pt x="155346" y="34002"/>
                            <a:pt x="163911" y="25429"/>
                            <a:pt x="173428" y="25429"/>
                          </a:cubicBezTo>
                          <a:lnTo>
                            <a:pt x="173428" y="2542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38"/>
                  <p:cNvSpPr/>
                  <p:nvPr/>
                </p:nvSpPr>
                <p:spPr>
                  <a:xfrm>
                    <a:off x="3458267" y="4216804"/>
                    <a:ext cx="56400" cy="54710"/>
                  </a:xfrm>
                  <a:custGeom>
                    <a:avLst/>
                    <a:gdLst/>
                    <a:ahLst/>
                    <a:cxnLst/>
                    <a:rect l="l" t="t" r="r" b="b"/>
                    <a:pathLst>
                      <a:path w="56400" h="54710" extrusionOk="0">
                        <a:moveTo>
                          <a:pt x="4507" y="37060"/>
                        </a:moveTo>
                        <a:cubicBezTo>
                          <a:pt x="9266" y="44680"/>
                          <a:pt x="17830" y="49443"/>
                          <a:pt x="26395" y="52301"/>
                        </a:cubicBezTo>
                        <a:cubicBezTo>
                          <a:pt x="32105" y="54205"/>
                          <a:pt x="38767" y="56110"/>
                          <a:pt x="43525" y="53253"/>
                        </a:cubicBezTo>
                        <a:cubicBezTo>
                          <a:pt x="49235" y="50395"/>
                          <a:pt x="52090" y="42776"/>
                          <a:pt x="53993" y="36108"/>
                        </a:cubicBezTo>
                        <a:cubicBezTo>
                          <a:pt x="55897" y="28488"/>
                          <a:pt x="57800" y="20868"/>
                          <a:pt x="54945" y="14201"/>
                        </a:cubicBezTo>
                        <a:cubicBezTo>
                          <a:pt x="41622" y="-14374"/>
                          <a:pt x="-16429" y="3723"/>
                          <a:pt x="4507" y="3706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3" name="Google Shape;573;p38"/>
                <p:cNvSpPr/>
                <p:nvPr/>
              </p:nvSpPr>
              <p:spPr>
                <a:xfrm>
                  <a:off x="2743696" y="3971925"/>
                  <a:ext cx="1384191" cy="1278836"/>
                </a:xfrm>
                <a:custGeom>
                  <a:avLst/>
                  <a:gdLst/>
                  <a:ahLst/>
                  <a:cxnLst/>
                  <a:rect l="l" t="t" r="r" b="b"/>
                  <a:pathLst>
                    <a:path w="1384191" h="1278836" extrusionOk="0">
                      <a:moveTo>
                        <a:pt x="1303394" y="635318"/>
                      </a:moveTo>
                      <a:lnTo>
                        <a:pt x="1319572" y="674370"/>
                      </a:lnTo>
                      <a:cubicBezTo>
                        <a:pt x="1325282" y="687705"/>
                        <a:pt x="1319572" y="702945"/>
                        <a:pt x="1305298" y="708660"/>
                      </a:cubicBezTo>
                      <a:lnTo>
                        <a:pt x="585848" y="1016318"/>
                      </a:lnTo>
                      <a:cubicBezTo>
                        <a:pt x="557298" y="1028700"/>
                        <a:pt x="543975" y="1062038"/>
                        <a:pt x="556346" y="1090613"/>
                      </a:cubicBezTo>
                      <a:lnTo>
                        <a:pt x="582993" y="1151573"/>
                      </a:lnTo>
                      <a:cubicBezTo>
                        <a:pt x="595364" y="1180148"/>
                        <a:pt x="628672" y="1193482"/>
                        <a:pt x="657222" y="1181100"/>
                      </a:cubicBezTo>
                      <a:lnTo>
                        <a:pt x="1347170" y="886778"/>
                      </a:lnTo>
                      <a:cubicBezTo>
                        <a:pt x="1374768" y="875347"/>
                        <a:pt x="1398560" y="913447"/>
                        <a:pt x="1373817" y="930593"/>
                      </a:cubicBezTo>
                      <a:cubicBezTo>
                        <a:pt x="1370010" y="933450"/>
                        <a:pt x="1365252" y="936307"/>
                        <a:pt x="1360493" y="938213"/>
                      </a:cubicBezTo>
                      <a:lnTo>
                        <a:pt x="575379" y="1273493"/>
                      </a:lnTo>
                      <a:cubicBezTo>
                        <a:pt x="541120" y="1287780"/>
                        <a:pt x="502102" y="1272540"/>
                        <a:pt x="487827" y="1238250"/>
                      </a:cubicBezTo>
                      <a:lnTo>
                        <a:pt x="5339" y="108585"/>
                      </a:lnTo>
                      <a:cubicBezTo>
                        <a:pt x="-8936" y="74295"/>
                        <a:pt x="6291" y="35243"/>
                        <a:pt x="40550" y="20955"/>
                      </a:cubicBezTo>
                      <a:lnTo>
                        <a:pt x="90036" y="0"/>
                      </a:lnTo>
                      <a:cubicBezTo>
                        <a:pt x="129054" y="78105"/>
                        <a:pt x="163314" y="153353"/>
                        <a:pt x="215654" y="224790"/>
                      </a:cubicBezTo>
                      <a:cubicBezTo>
                        <a:pt x="321288" y="367665"/>
                        <a:pt x="462133" y="485775"/>
                        <a:pt x="622962" y="561022"/>
                      </a:cubicBezTo>
                      <a:cubicBezTo>
                        <a:pt x="834229" y="659130"/>
                        <a:pt x="1076901" y="684847"/>
                        <a:pt x="1303394" y="635318"/>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38"/>
                <p:cNvSpPr/>
                <p:nvPr/>
              </p:nvSpPr>
              <p:spPr>
                <a:xfrm>
                  <a:off x="3226467" y="4684394"/>
                  <a:ext cx="884383" cy="506075"/>
                </a:xfrm>
                <a:custGeom>
                  <a:avLst/>
                  <a:gdLst/>
                  <a:ahLst/>
                  <a:cxnLst/>
                  <a:rect l="l" t="t" r="r" b="b"/>
                  <a:pathLst>
                    <a:path w="884383" h="506075" extrusionOk="0">
                      <a:moveTo>
                        <a:pt x="884383" y="165735"/>
                      </a:moveTo>
                      <a:lnTo>
                        <a:pt x="94511" y="502920"/>
                      </a:lnTo>
                      <a:cubicBezTo>
                        <a:pt x="74526" y="511493"/>
                        <a:pt x="51687" y="501968"/>
                        <a:pt x="43122" y="481965"/>
                      </a:cubicBezTo>
                      <a:lnTo>
                        <a:pt x="3152" y="388620"/>
                      </a:lnTo>
                      <a:cubicBezTo>
                        <a:pt x="-5413" y="368618"/>
                        <a:pt x="4104" y="345758"/>
                        <a:pt x="24089" y="337185"/>
                      </a:cubicBezTo>
                      <a:lnTo>
                        <a:pt x="813961" y="0"/>
                      </a:lnTo>
                      <a:lnTo>
                        <a:pt x="884383" y="1657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38"/>
                <p:cNvSpPr/>
                <p:nvPr/>
              </p:nvSpPr>
              <p:spPr>
                <a:xfrm>
                  <a:off x="3867227" y="4819650"/>
                  <a:ext cx="185572" cy="221932"/>
                </a:xfrm>
                <a:custGeom>
                  <a:avLst/>
                  <a:gdLst/>
                  <a:ahLst/>
                  <a:cxnLst/>
                  <a:rect l="l" t="t" r="r" b="b"/>
                  <a:pathLst>
                    <a:path w="185572" h="221932" extrusionOk="0">
                      <a:moveTo>
                        <a:pt x="0" y="49530"/>
                      </a:moveTo>
                      <a:lnTo>
                        <a:pt x="116102" y="0"/>
                      </a:lnTo>
                      <a:lnTo>
                        <a:pt x="185572" y="161925"/>
                      </a:lnTo>
                      <a:lnTo>
                        <a:pt x="99924" y="140970"/>
                      </a:lnTo>
                      <a:lnTo>
                        <a:pt x="67567" y="22193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38"/>
                <p:cNvSpPr/>
                <p:nvPr/>
              </p:nvSpPr>
              <p:spPr>
                <a:xfrm>
                  <a:off x="3014189" y="3851552"/>
                  <a:ext cx="528881" cy="233719"/>
                </a:xfrm>
                <a:custGeom>
                  <a:avLst/>
                  <a:gdLst/>
                  <a:ahLst/>
                  <a:cxnLst/>
                  <a:rect l="l" t="t" r="r" b="b"/>
                  <a:pathLst>
                    <a:path w="528881" h="233719" extrusionOk="0">
                      <a:moveTo>
                        <a:pt x="4163" y="233720"/>
                      </a:moveTo>
                      <a:cubicBezTo>
                        <a:pt x="2260" y="233720"/>
                        <a:pt x="357" y="232767"/>
                        <a:pt x="357" y="230862"/>
                      </a:cubicBezTo>
                      <a:cubicBezTo>
                        <a:pt x="-595" y="228005"/>
                        <a:pt x="357" y="225147"/>
                        <a:pt x="3212" y="224195"/>
                      </a:cubicBezTo>
                      <a:lnTo>
                        <a:pt x="521863" y="357"/>
                      </a:lnTo>
                      <a:cubicBezTo>
                        <a:pt x="524718" y="-595"/>
                        <a:pt x="527573" y="357"/>
                        <a:pt x="528524" y="3215"/>
                      </a:cubicBezTo>
                      <a:cubicBezTo>
                        <a:pt x="529476" y="6072"/>
                        <a:pt x="528524" y="8930"/>
                        <a:pt x="525670" y="9882"/>
                      </a:cubicBezTo>
                      <a:lnTo>
                        <a:pt x="7018" y="233720"/>
                      </a:lnTo>
                      <a:cubicBezTo>
                        <a:pt x="5115" y="233720"/>
                        <a:pt x="5115" y="233720"/>
                        <a:pt x="4163" y="23372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38"/>
                <p:cNvSpPr/>
                <p:nvPr/>
              </p:nvSpPr>
              <p:spPr>
                <a:xfrm>
                  <a:off x="3177874" y="3978235"/>
                  <a:ext cx="210077" cy="103650"/>
                </a:xfrm>
                <a:custGeom>
                  <a:avLst/>
                  <a:gdLst/>
                  <a:ahLst/>
                  <a:cxnLst/>
                  <a:rect l="l" t="t" r="r" b="b"/>
                  <a:pathLst>
                    <a:path w="210077" h="103650" extrusionOk="0">
                      <a:moveTo>
                        <a:pt x="4163" y="103227"/>
                      </a:moveTo>
                      <a:cubicBezTo>
                        <a:pt x="2260" y="103227"/>
                        <a:pt x="1309" y="102275"/>
                        <a:pt x="357" y="100370"/>
                      </a:cubicBezTo>
                      <a:cubicBezTo>
                        <a:pt x="-595" y="97512"/>
                        <a:pt x="357" y="94655"/>
                        <a:pt x="3212" y="93702"/>
                      </a:cubicBezTo>
                      <a:lnTo>
                        <a:pt x="203059" y="357"/>
                      </a:lnTo>
                      <a:cubicBezTo>
                        <a:pt x="205914" y="-595"/>
                        <a:pt x="208769" y="357"/>
                        <a:pt x="209721" y="3215"/>
                      </a:cubicBezTo>
                      <a:cubicBezTo>
                        <a:pt x="210672" y="6072"/>
                        <a:pt x="209721" y="8930"/>
                        <a:pt x="206866" y="9882"/>
                      </a:cubicBezTo>
                      <a:lnTo>
                        <a:pt x="7018" y="103227"/>
                      </a:lnTo>
                      <a:cubicBezTo>
                        <a:pt x="6067" y="103227"/>
                        <a:pt x="5115" y="104180"/>
                        <a:pt x="4163" y="1032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8" name="Google Shape;578;p38"/>
              <p:cNvGrpSpPr/>
              <p:nvPr/>
            </p:nvGrpSpPr>
            <p:grpSpPr>
              <a:xfrm>
                <a:off x="2009600" y="4405636"/>
                <a:ext cx="1566155" cy="1689907"/>
                <a:chOff x="2009600" y="4405636"/>
                <a:chExt cx="1566155" cy="1689907"/>
              </a:xfrm>
            </p:grpSpPr>
            <p:grpSp>
              <p:nvGrpSpPr>
                <p:cNvPr id="579" name="Google Shape;579;p38"/>
                <p:cNvGrpSpPr/>
                <p:nvPr/>
              </p:nvGrpSpPr>
              <p:grpSpPr>
                <a:xfrm>
                  <a:off x="2852346" y="4405636"/>
                  <a:ext cx="723409" cy="811206"/>
                  <a:chOff x="2852346" y="4405636"/>
                  <a:chExt cx="723409" cy="811206"/>
                </a:xfrm>
              </p:grpSpPr>
              <p:sp>
                <p:nvSpPr>
                  <p:cNvPr id="580" name="Google Shape;580;p38"/>
                  <p:cNvSpPr/>
                  <p:nvPr/>
                </p:nvSpPr>
                <p:spPr>
                  <a:xfrm>
                    <a:off x="2852346" y="4405636"/>
                    <a:ext cx="721663" cy="802633"/>
                  </a:xfrm>
                  <a:custGeom>
                    <a:avLst/>
                    <a:gdLst/>
                    <a:ahLst/>
                    <a:cxnLst/>
                    <a:rect l="l" t="t" r="r" b="b"/>
                    <a:pathLst>
                      <a:path w="721663" h="802633" extrusionOk="0">
                        <a:moveTo>
                          <a:pt x="383936" y="701669"/>
                        </a:moveTo>
                        <a:lnTo>
                          <a:pt x="316368" y="718814"/>
                        </a:lnTo>
                        <a:lnTo>
                          <a:pt x="245946" y="802634"/>
                        </a:lnTo>
                        <a:lnTo>
                          <a:pt x="178378" y="745484"/>
                        </a:lnTo>
                        <a:lnTo>
                          <a:pt x="101294" y="680714"/>
                        </a:lnTo>
                        <a:lnTo>
                          <a:pt x="55615" y="641661"/>
                        </a:lnTo>
                        <a:cubicBezTo>
                          <a:pt x="64180" y="628326"/>
                          <a:pt x="71793" y="618801"/>
                          <a:pt x="72745" y="616896"/>
                        </a:cubicBezTo>
                        <a:cubicBezTo>
                          <a:pt x="72745" y="616896"/>
                          <a:pt x="72745" y="615944"/>
                          <a:pt x="72745" y="615944"/>
                        </a:cubicBezTo>
                        <a:cubicBezTo>
                          <a:pt x="72745" y="615944"/>
                          <a:pt x="60373" y="599751"/>
                          <a:pt x="47050" y="575939"/>
                        </a:cubicBezTo>
                        <a:cubicBezTo>
                          <a:pt x="45147" y="573082"/>
                          <a:pt x="43244" y="569271"/>
                          <a:pt x="41340" y="566414"/>
                        </a:cubicBezTo>
                        <a:cubicBezTo>
                          <a:pt x="37534" y="559746"/>
                          <a:pt x="33727" y="553079"/>
                          <a:pt x="30872" y="546411"/>
                        </a:cubicBezTo>
                        <a:cubicBezTo>
                          <a:pt x="28969" y="541649"/>
                          <a:pt x="26114" y="536886"/>
                          <a:pt x="24211" y="532124"/>
                        </a:cubicBezTo>
                        <a:cubicBezTo>
                          <a:pt x="22307" y="527361"/>
                          <a:pt x="19452" y="521646"/>
                          <a:pt x="17549" y="516884"/>
                        </a:cubicBezTo>
                        <a:cubicBezTo>
                          <a:pt x="15646" y="512121"/>
                          <a:pt x="13742" y="506407"/>
                          <a:pt x="11839" y="501644"/>
                        </a:cubicBezTo>
                        <a:lnTo>
                          <a:pt x="11839" y="501644"/>
                        </a:lnTo>
                        <a:cubicBezTo>
                          <a:pt x="8032" y="491166"/>
                          <a:pt x="5177" y="480689"/>
                          <a:pt x="3274" y="470211"/>
                        </a:cubicBezTo>
                        <a:cubicBezTo>
                          <a:pt x="-1484" y="446399"/>
                          <a:pt x="-1484" y="422586"/>
                          <a:pt x="6129" y="402584"/>
                        </a:cubicBezTo>
                        <a:cubicBezTo>
                          <a:pt x="8032" y="396869"/>
                          <a:pt x="9936" y="392107"/>
                          <a:pt x="11839" y="386391"/>
                        </a:cubicBezTo>
                        <a:cubicBezTo>
                          <a:pt x="13742" y="380676"/>
                          <a:pt x="15646" y="375914"/>
                          <a:pt x="17549" y="370199"/>
                        </a:cubicBezTo>
                        <a:cubicBezTo>
                          <a:pt x="21356" y="359721"/>
                          <a:pt x="24211" y="349244"/>
                          <a:pt x="28017" y="337814"/>
                        </a:cubicBezTo>
                        <a:cubicBezTo>
                          <a:pt x="36582" y="308286"/>
                          <a:pt x="42292" y="277807"/>
                          <a:pt x="40389" y="247326"/>
                        </a:cubicBezTo>
                        <a:cubicBezTo>
                          <a:pt x="40389" y="243516"/>
                          <a:pt x="40389" y="240659"/>
                          <a:pt x="40389" y="236849"/>
                        </a:cubicBezTo>
                        <a:cubicBezTo>
                          <a:pt x="39437" y="223514"/>
                          <a:pt x="37534" y="209226"/>
                          <a:pt x="37534" y="195891"/>
                        </a:cubicBezTo>
                        <a:cubicBezTo>
                          <a:pt x="37534" y="189224"/>
                          <a:pt x="36582" y="182556"/>
                          <a:pt x="36582" y="174936"/>
                        </a:cubicBezTo>
                        <a:cubicBezTo>
                          <a:pt x="36582" y="171126"/>
                          <a:pt x="36582" y="167316"/>
                          <a:pt x="37534" y="163506"/>
                        </a:cubicBezTo>
                        <a:cubicBezTo>
                          <a:pt x="37534" y="159696"/>
                          <a:pt x="38485" y="156839"/>
                          <a:pt x="38485" y="153029"/>
                        </a:cubicBezTo>
                        <a:cubicBezTo>
                          <a:pt x="40389" y="142551"/>
                          <a:pt x="43244" y="132074"/>
                          <a:pt x="47050" y="122549"/>
                        </a:cubicBezTo>
                        <a:cubicBezTo>
                          <a:pt x="50857" y="113024"/>
                          <a:pt x="57518" y="104451"/>
                          <a:pt x="64180" y="96831"/>
                        </a:cubicBezTo>
                        <a:cubicBezTo>
                          <a:pt x="67035" y="94926"/>
                          <a:pt x="68938" y="92069"/>
                          <a:pt x="71793" y="90164"/>
                        </a:cubicBezTo>
                        <a:cubicBezTo>
                          <a:pt x="71793" y="90164"/>
                          <a:pt x="72745" y="89211"/>
                          <a:pt x="72745" y="89211"/>
                        </a:cubicBezTo>
                        <a:lnTo>
                          <a:pt x="86068" y="120644"/>
                        </a:lnTo>
                        <a:lnTo>
                          <a:pt x="154587" y="281616"/>
                        </a:lnTo>
                        <a:cubicBezTo>
                          <a:pt x="154587" y="294951"/>
                          <a:pt x="154587" y="309239"/>
                          <a:pt x="152684" y="322574"/>
                        </a:cubicBezTo>
                        <a:cubicBezTo>
                          <a:pt x="152684" y="322574"/>
                          <a:pt x="510505" y="-16516"/>
                          <a:pt x="536200" y="629"/>
                        </a:cubicBezTo>
                        <a:cubicBezTo>
                          <a:pt x="545717" y="7296"/>
                          <a:pt x="551426" y="14916"/>
                          <a:pt x="556185" y="21584"/>
                        </a:cubicBezTo>
                        <a:cubicBezTo>
                          <a:pt x="563798" y="33966"/>
                          <a:pt x="564750" y="44444"/>
                          <a:pt x="564750" y="44444"/>
                        </a:cubicBezTo>
                        <a:cubicBezTo>
                          <a:pt x="564750" y="44444"/>
                          <a:pt x="351579" y="310191"/>
                          <a:pt x="352531" y="326384"/>
                        </a:cubicBezTo>
                        <a:cubicBezTo>
                          <a:pt x="353483" y="337814"/>
                          <a:pt x="476246" y="245421"/>
                          <a:pt x="557136" y="192081"/>
                        </a:cubicBezTo>
                        <a:cubicBezTo>
                          <a:pt x="589493" y="170174"/>
                          <a:pt x="616139" y="155886"/>
                          <a:pt x="623752" y="156839"/>
                        </a:cubicBezTo>
                        <a:cubicBezTo>
                          <a:pt x="632317" y="157791"/>
                          <a:pt x="639930" y="165411"/>
                          <a:pt x="646592" y="175889"/>
                        </a:cubicBezTo>
                        <a:cubicBezTo>
                          <a:pt x="651350" y="183509"/>
                          <a:pt x="655157" y="192081"/>
                          <a:pt x="658963" y="200654"/>
                        </a:cubicBezTo>
                        <a:cubicBezTo>
                          <a:pt x="659915" y="203511"/>
                          <a:pt x="660867" y="206369"/>
                          <a:pt x="661818" y="209226"/>
                        </a:cubicBezTo>
                        <a:cubicBezTo>
                          <a:pt x="669432" y="228276"/>
                          <a:pt x="673238" y="245421"/>
                          <a:pt x="673238" y="245421"/>
                        </a:cubicBezTo>
                        <a:cubicBezTo>
                          <a:pt x="673238" y="245421"/>
                          <a:pt x="676093" y="248279"/>
                          <a:pt x="680851" y="253041"/>
                        </a:cubicBezTo>
                        <a:lnTo>
                          <a:pt x="680851" y="253041"/>
                        </a:lnTo>
                        <a:lnTo>
                          <a:pt x="680851" y="253041"/>
                        </a:lnTo>
                        <a:cubicBezTo>
                          <a:pt x="682755" y="254946"/>
                          <a:pt x="683706" y="255899"/>
                          <a:pt x="685610" y="257804"/>
                        </a:cubicBezTo>
                        <a:cubicBezTo>
                          <a:pt x="691320" y="263519"/>
                          <a:pt x="697981" y="271139"/>
                          <a:pt x="704643" y="278759"/>
                        </a:cubicBezTo>
                        <a:cubicBezTo>
                          <a:pt x="710353" y="285426"/>
                          <a:pt x="716063" y="293046"/>
                          <a:pt x="720821" y="300666"/>
                        </a:cubicBezTo>
                        <a:cubicBezTo>
                          <a:pt x="739854" y="325432"/>
                          <a:pt x="430567" y="682619"/>
                          <a:pt x="383936" y="701669"/>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8"/>
                  <p:cNvSpPr/>
                  <p:nvPr/>
                </p:nvSpPr>
                <p:spPr>
                  <a:xfrm>
                    <a:off x="3031676" y="4561480"/>
                    <a:ext cx="544079" cy="655362"/>
                  </a:xfrm>
                  <a:custGeom>
                    <a:avLst/>
                    <a:gdLst/>
                    <a:ahLst/>
                    <a:cxnLst/>
                    <a:rect l="l" t="t" r="r" b="b"/>
                    <a:pathLst>
                      <a:path w="544079" h="655362" extrusionOk="0">
                        <a:moveTo>
                          <a:pt x="445374" y="42"/>
                        </a:moveTo>
                        <a:cubicBezTo>
                          <a:pt x="437761" y="-910"/>
                          <a:pt x="411114" y="14330"/>
                          <a:pt x="378758" y="36237"/>
                        </a:cubicBezTo>
                        <a:cubicBezTo>
                          <a:pt x="381613" y="64812"/>
                          <a:pt x="392081" y="95292"/>
                          <a:pt x="393033" y="121010"/>
                        </a:cubicBezTo>
                        <a:cubicBezTo>
                          <a:pt x="393985" y="161967"/>
                          <a:pt x="385420" y="203877"/>
                          <a:pt x="367338" y="240072"/>
                        </a:cubicBezTo>
                        <a:cubicBezTo>
                          <a:pt x="338789" y="301032"/>
                          <a:pt x="288351" y="348657"/>
                          <a:pt x="235058" y="389615"/>
                        </a:cubicBezTo>
                        <a:cubicBezTo>
                          <a:pt x="181766" y="430572"/>
                          <a:pt x="123715" y="465815"/>
                          <a:pt x="74229" y="510582"/>
                        </a:cubicBezTo>
                        <a:cubicBezTo>
                          <a:pt x="47583" y="534395"/>
                          <a:pt x="22840" y="561065"/>
                          <a:pt x="0" y="589640"/>
                        </a:cubicBezTo>
                        <a:lnTo>
                          <a:pt x="75181" y="655362"/>
                        </a:lnTo>
                        <a:lnTo>
                          <a:pt x="137038" y="562970"/>
                        </a:lnTo>
                        <a:lnTo>
                          <a:pt x="204605" y="545825"/>
                        </a:lnTo>
                        <a:cubicBezTo>
                          <a:pt x="251237" y="526775"/>
                          <a:pt x="560524" y="169587"/>
                          <a:pt x="543394" y="142917"/>
                        </a:cubicBezTo>
                        <a:cubicBezTo>
                          <a:pt x="538636" y="135297"/>
                          <a:pt x="532926" y="128630"/>
                          <a:pt x="527216" y="121010"/>
                        </a:cubicBezTo>
                        <a:cubicBezTo>
                          <a:pt x="517699" y="110532"/>
                          <a:pt x="509135" y="101007"/>
                          <a:pt x="502473" y="94340"/>
                        </a:cubicBezTo>
                        <a:cubicBezTo>
                          <a:pt x="497715" y="89577"/>
                          <a:pt x="494860" y="86720"/>
                          <a:pt x="494860" y="86720"/>
                        </a:cubicBezTo>
                        <a:cubicBezTo>
                          <a:pt x="494860" y="86720"/>
                          <a:pt x="491053" y="69575"/>
                          <a:pt x="483440" y="50525"/>
                        </a:cubicBezTo>
                        <a:cubicBezTo>
                          <a:pt x="479633" y="39095"/>
                          <a:pt x="473923" y="27665"/>
                          <a:pt x="467262" y="18140"/>
                        </a:cubicBezTo>
                        <a:cubicBezTo>
                          <a:pt x="461552" y="8615"/>
                          <a:pt x="453939" y="995"/>
                          <a:pt x="445374" y="42"/>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2" name="Google Shape;582;p38"/>
                  <p:cNvGrpSpPr/>
                  <p:nvPr/>
                </p:nvGrpSpPr>
                <p:grpSpPr>
                  <a:xfrm>
                    <a:off x="3335253" y="4581525"/>
                    <a:ext cx="223638" cy="196214"/>
                    <a:chOff x="3335253" y="4581525"/>
                    <a:chExt cx="223638" cy="196214"/>
                  </a:xfrm>
                </p:grpSpPr>
                <p:sp>
                  <p:nvSpPr>
                    <p:cNvPr id="583" name="Google Shape;583;p38"/>
                    <p:cNvSpPr/>
                    <p:nvPr/>
                  </p:nvSpPr>
                  <p:spPr>
                    <a:xfrm>
                      <a:off x="3335253" y="4581525"/>
                      <a:ext cx="179862" cy="158115"/>
                    </a:xfrm>
                    <a:custGeom>
                      <a:avLst/>
                      <a:gdLst/>
                      <a:ahLst/>
                      <a:cxnLst/>
                      <a:rect l="l" t="t" r="r" b="b"/>
                      <a:pathLst>
                        <a:path w="179862" h="158115" extrusionOk="0">
                          <a:moveTo>
                            <a:pt x="179863" y="31432"/>
                          </a:moveTo>
                          <a:cubicBezTo>
                            <a:pt x="173201" y="37147"/>
                            <a:pt x="166539" y="43815"/>
                            <a:pt x="159878" y="49530"/>
                          </a:cubicBezTo>
                          <a:cubicBezTo>
                            <a:pt x="119908" y="84772"/>
                            <a:pt x="79939" y="112395"/>
                            <a:pt x="49486" y="130493"/>
                          </a:cubicBezTo>
                          <a:cubicBezTo>
                            <a:pt x="20936" y="147638"/>
                            <a:pt x="1903" y="156210"/>
                            <a:pt x="0" y="158115"/>
                          </a:cubicBezTo>
                          <a:cubicBezTo>
                            <a:pt x="1903" y="156210"/>
                            <a:pt x="16178" y="140018"/>
                            <a:pt x="39018" y="117157"/>
                          </a:cubicBezTo>
                          <a:cubicBezTo>
                            <a:pt x="63761" y="92393"/>
                            <a:pt x="97069" y="58103"/>
                            <a:pt x="137038" y="23813"/>
                          </a:cubicBezTo>
                          <a:cubicBezTo>
                            <a:pt x="146555" y="15240"/>
                            <a:pt x="156071" y="7620"/>
                            <a:pt x="164636" y="0"/>
                          </a:cubicBezTo>
                          <a:cubicBezTo>
                            <a:pt x="170346" y="8572"/>
                            <a:pt x="176056" y="20003"/>
                            <a:pt x="179863" y="31432"/>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8"/>
                    <p:cNvSpPr/>
                    <p:nvPr/>
                  </p:nvSpPr>
                  <p:spPr>
                    <a:xfrm>
                      <a:off x="3432322" y="4655819"/>
                      <a:ext cx="126569" cy="121920"/>
                    </a:xfrm>
                    <a:custGeom>
                      <a:avLst/>
                      <a:gdLst/>
                      <a:ahLst/>
                      <a:cxnLst/>
                      <a:rect l="l" t="t" r="r" b="b"/>
                      <a:pathLst>
                        <a:path w="126569" h="121920" extrusionOk="0">
                          <a:moveTo>
                            <a:pt x="126570" y="26670"/>
                          </a:moveTo>
                          <a:cubicBezTo>
                            <a:pt x="63761" y="83820"/>
                            <a:pt x="3807" y="119063"/>
                            <a:pt x="0" y="121920"/>
                          </a:cubicBezTo>
                          <a:cubicBezTo>
                            <a:pt x="2855" y="118110"/>
                            <a:pt x="40921" y="60008"/>
                            <a:pt x="101827" y="0"/>
                          </a:cubicBezTo>
                          <a:cubicBezTo>
                            <a:pt x="108488" y="6668"/>
                            <a:pt x="118005" y="16193"/>
                            <a:pt x="126570" y="26670"/>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5" name="Google Shape;585;p38"/>
                  <p:cNvSpPr/>
                  <p:nvPr/>
                </p:nvSpPr>
                <p:spPr>
                  <a:xfrm>
                    <a:off x="2853297" y="4493894"/>
                    <a:ext cx="122844" cy="592455"/>
                  </a:xfrm>
                  <a:custGeom>
                    <a:avLst/>
                    <a:gdLst/>
                    <a:ahLst/>
                    <a:cxnLst/>
                    <a:rect l="l" t="t" r="r" b="b"/>
                    <a:pathLst>
                      <a:path w="122844" h="592455" extrusionOk="0">
                        <a:moveTo>
                          <a:pt x="122231" y="551498"/>
                        </a:moveTo>
                        <a:cubicBezTo>
                          <a:pt x="121279" y="558165"/>
                          <a:pt x="119376" y="562928"/>
                          <a:pt x="116521" y="569595"/>
                        </a:cubicBezTo>
                        <a:cubicBezTo>
                          <a:pt x="112714" y="576263"/>
                          <a:pt x="107956" y="582930"/>
                          <a:pt x="104149" y="588645"/>
                        </a:cubicBezTo>
                        <a:cubicBezTo>
                          <a:pt x="103198" y="589598"/>
                          <a:pt x="102246" y="590550"/>
                          <a:pt x="101294" y="592455"/>
                        </a:cubicBezTo>
                        <a:lnTo>
                          <a:pt x="55615" y="553403"/>
                        </a:lnTo>
                        <a:cubicBezTo>
                          <a:pt x="64180" y="540068"/>
                          <a:pt x="71793" y="530543"/>
                          <a:pt x="72745" y="528638"/>
                        </a:cubicBezTo>
                        <a:cubicBezTo>
                          <a:pt x="72745" y="528638"/>
                          <a:pt x="72745" y="527685"/>
                          <a:pt x="72745" y="527685"/>
                        </a:cubicBezTo>
                        <a:cubicBezTo>
                          <a:pt x="72745" y="527685"/>
                          <a:pt x="60373" y="511493"/>
                          <a:pt x="47050" y="487680"/>
                        </a:cubicBezTo>
                        <a:cubicBezTo>
                          <a:pt x="45147" y="484823"/>
                          <a:pt x="43244" y="481013"/>
                          <a:pt x="41340" y="478155"/>
                        </a:cubicBezTo>
                        <a:cubicBezTo>
                          <a:pt x="37534" y="471488"/>
                          <a:pt x="33727" y="464820"/>
                          <a:pt x="30872" y="458153"/>
                        </a:cubicBezTo>
                        <a:cubicBezTo>
                          <a:pt x="28969" y="453390"/>
                          <a:pt x="26114" y="448628"/>
                          <a:pt x="24211" y="443865"/>
                        </a:cubicBezTo>
                        <a:cubicBezTo>
                          <a:pt x="22307" y="439103"/>
                          <a:pt x="19452" y="433388"/>
                          <a:pt x="17549" y="428625"/>
                        </a:cubicBezTo>
                        <a:cubicBezTo>
                          <a:pt x="15646" y="423863"/>
                          <a:pt x="13742" y="418148"/>
                          <a:pt x="11839" y="413385"/>
                        </a:cubicBezTo>
                        <a:lnTo>
                          <a:pt x="11839" y="413385"/>
                        </a:lnTo>
                        <a:cubicBezTo>
                          <a:pt x="8032" y="402908"/>
                          <a:pt x="5177" y="392430"/>
                          <a:pt x="3274" y="381953"/>
                        </a:cubicBezTo>
                        <a:cubicBezTo>
                          <a:pt x="-1484" y="358140"/>
                          <a:pt x="-1484" y="334328"/>
                          <a:pt x="6129" y="313373"/>
                        </a:cubicBezTo>
                        <a:cubicBezTo>
                          <a:pt x="8032" y="308610"/>
                          <a:pt x="9936" y="302895"/>
                          <a:pt x="11839" y="297180"/>
                        </a:cubicBezTo>
                        <a:cubicBezTo>
                          <a:pt x="13742" y="291465"/>
                          <a:pt x="15646" y="286703"/>
                          <a:pt x="17549" y="280988"/>
                        </a:cubicBezTo>
                        <a:cubicBezTo>
                          <a:pt x="21356" y="270510"/>
                          <a:pt x="24211" y="260033"/>
                          <a:pt x="28017" y="248603"/>
                        </a:cubicBezTo>
                        <a:cubicBezTo>
                          <a:pt x="36582" y="219075"/>
                          <a:pt x="42292" y="188595"/>
                          <a:pt x="40389" y="158115"/>
                        </a:cubicBezTo>
                        <a:cubicBezTo>
                          <a:pt x="40389" y="154305"/>
                          <a:pt x="40389" y="151448"/>
                          <a:pt x="40389" y="147638"/>
                        </a:cubicBezTo>
                        <a:cubicBezTo>
                          <a:pt x="39437" y="134303"/>
                          <a:pt x="37534" y="120015"/>
                          <a:pt x="37534" y="106680"/>
                        </a:cubicBezTo>
                        <a:cubicBezTo>
                          <a:pt x="37534" y="100013"/>
                          <a:pt x="36582" y="93345"/>
                          <a:pt x="36582" y="85725"/>
                        </a:cubicBezTo>
                        <a:cubicBezTo>
                          <a:pt x="36582" y="81915"/>
                          <a:pt x="36582" y="78105"/>
                          <a:pt x="37534" y="74295"/>
                        </a:cubicBezTo>
                        <a:cubicBezTo>
                          <a:pt x="37534" y="70485"/>
                          <a:pt x="38485" y="67628"/>
                          <a:pt x="38485" y="63818"/>
                        </a:cubicBezTo>
                        <a:cubicBezTo>
                          <a:pt x="40389" y="53340"/>
                          <a:pt x="43244" y="42863"/>
                          <a:pt x="47050" y="33338"/>
                        </a:cubicBezTo>
                        <a:cubicBezTo>
                          <a:pt x="50857" y="23813"/>
                          <a:pt x="57518" y="15240"/>
                          <a:pt x="64180" y="7620"/>
                        </a:cubicBezTo>
                        <a:cubicBezTo>
                          <a:pt x="67035" y="5715"/>
                          <a:pt x="68938" y="2858"/>
                          <a:pt x="71793" y="953"/>
                        </a:cubicBezTo>
                        <a:cubicBezTo>
                          <a:pt x="71793" y="953"/>
                          <a:pt x="72745" y="0"/>
                          <a:pt x="72745" y="0"/>
                        </a:cubicBezTo>
                        <a:lnTo>
                          <a:pt x="86068" y="31433"/>
                        </a:lnTo>
                        <a:cubicBezTo>
                          <a:pt x="71793" y="72390"/>
                          <a:pt x="78455" y="118110"/>
                          <a:pt x="75600" y="161925"/>
                        </a:cubicBezTo>
                        <a:cubicBezTo>
                          <a:pt x="70842" y="226695"/>
                          <a:pt x="42292" y="288608"/>
                          <a:pt x="48954" y="353378"/>
                        </a:cubicBezTo>
                        <a:cubicBezTo>
                          <a:pt x="54663" y="407670"/>
                          <a:pt x="85116" y="455295"/>
                          <a:pt x="109859" y="503873"/>
                        </a:cubicBezTo>
                        <a:cubicBezTo>
                          <a:pt x="117473" y="519113"/>
                          <a:pt x="125086" y="535305"/>
                          <a:pt x="122231" y="551498"/>
                        </a:cubicBezTo>
                        <a:close/>
                      </a:path>
                    </a:pathLst>
                  </a:custGeom>
                  <a:solidFill>
                    <a:srgbClr val="C191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6" name="Google Shape;586;p38"/>
                <p:cNvSpPr/>
                <p:nvPr/>
              </p:nvSpPr>
              <p:spPr>
                <a:xfrm>
                  <a:off x="2009600" y="5078716"/>
                  <a:ext cx="1079731" cy="1016827"/>
                </a:xfrm>
                <a:custGeom>
                  <a:avLst/>
                  <a:gdLst/>
                  <a:ahLst/>
                  <a:cxnLst/>
                  <a:rect l="l" t="t" r="r" b="b"/>
                  <a:pathLst>
                    <a:path w="1079731" h="1016827" extrusionOk="0">
                      <a:moveTo>
                        <a:pt x="626188" y="1015379"/>
                      </a:moveTo>
                      <a:cubicBezTo>
                        <a:pt x="627140" y="1023951"/>
                        <a:pt x="538636" y="993471"/>
                        <a:pt x="427292" y="950609"/>
                      </a:cubicBezTo>
                      <a:cubicBezTo>
                        <a:pt x="243623" y="881076"/>
                        <a:pt x="0" y="781064"/>
                        <a:pt x="0" y="781064"/>
                      </a:cubicBezTo>
                      <a:cubicBezTo>
                        <a:pt x="0" y="781064"/>
                        <a:pt x="510086" y="4776"/>
                        <a:pt x="812712" y="14"/>
                      </a:cubicBezTo>
                      <a:cubicBezTo>
                        <a:pt x="851730" y="-939"/>
                        <a:pt x="936427" y="47639"/>
                        <a:pt x="1000188" y="100026"/>
                      </a:cubicBezTo>
                      <a:cubicBezTo>
                        <a:pt x="1043964" y="136221"/>
                        <a:pt x="1077272" y="174321"/>
                        <a:pt x="1079175" y="200039"/>
                      </a:cubicBezTo>
                      <a:cubicBezTo>
                        <a:pt x="1098208" y="449594"/>
                        <a:pt x="622381" y="991566"/>
                        <a:pt x="626188" y="101537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38"/>
                <p:cNvSpPr/>
                <p:nvPr/>
              </p:nvSpPr>
              <p:spPr>
                <a:xfrm>
                  <a:off x="2436892" y="5179694"/>
                  <a:ext cx="652438" cy="915848"/>
                </a:xfrm>
                <a:custGeom>
                  <a:avLst/>
                  <a:gdLst/>
                  <a:ahLst/>
                  <a:cxnLst/>
                  <a:rect l="l" t="t" r="r" b="b"/>
                  <a:pathLst>
                    <a:path w="652438" h="915848" extrusionOk="0">
                      <a:moveTo>
                        <a:pt x="198896" y="914400"/>
                      </a:moveTo>
                      <a:cubicBezTo>
                        <a:pt x="199847" y="922973"/>
                        <a:pt x="111343" y="892493"/>
                        <a:pt x="0" y="849630"/>
                      </a:cubicBezTo>
                      <a:cubicBezTo>
                        <a:pt x="236962" y="687705"/>
                        <a:pt x="572895" y="0"/>
                        <a:pt x="572895" y="0"/>
                      </a:cubicBezTo>
                      <a:cubicBezTo>
                        <a:pt x="616671" y="36195"/>
                        <a:pt x="649979" y="74295"/>
                        <a:pt x="651883" y="100013"/>
                      </a:cubicBezTo>
                      <a:cubicBezTo>
                        <a:pt x="670916" y="348615"/>
                        <a:pt x="195089" y="890588"/>
                        <a:pt x="198896" y="914400"/>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38"/>
                <p:cNvSpPr/>
                <p:nvPr/>
              </p:nvSpPr>
              <p:spPr>
                <a:xfrm>
                  <a:off x="2714775" y="4980622"/>
                  <a:ext cx="481536" cy="401019"/>
                </a:xfrm>
                <a:custGeom>
                  <a:avLst/>
                  <a:gdLst/>
                  <a:ahLst/>
                  <a:cxnLst/>
                  <a:rect l="l" t="t" r="r" b="b"/>
                  <a:pathLst>
                    <a:path w="481536" h="401019" extrusionOk="0">
                      <a:moveTo>
                        <a:pt x="126570" y="0"/>
                      </a:moveTo>
                      <a:lnTo>
                        <a:pt x="481537" y="244793"/>
                      </a:lnTo>
                      <a:cubicBezTo>
                        <a:pt x="481537" y="244793"/>
                        <a:pt x="377806" y="402908"/>
                        <a:pt x="372096" y="401003"/>
                      </a:cubicBezTo>
                      <a:cubicBezTo>
                        <a:pt x="367338" y="399097"/>
                        <a:pt x="0" y="108585"/>
                        <a:pt x="0" y="108585"/>
                      </a:cubicBezTo>
                      <a:lnTo>
                        <a:pt x="12657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9" name="Google Shape;589;p38"/>
            <p:cNvGrpSpPr/>
            <p:nvPr/>
          </p:nvGrpSpPr>
          <p:grpSpPr>
            <a:xfrm>
              <a:off x="2306451" y="2035143"/>
              <a:ext cx="490844" cy="466160"/>
              <a:chOff x="1996949" y="553513"/>
              <a:chExt cx="605084" cy="574654"/>
            </a:xfrm>
          </p:grpSpPr>
          <p:sp>
            <p:nvSpPr>
              <p:cNvPr id="590" name="Google Shape;590;p38"/>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38"/>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38"/>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German &amp; foreign tales</a:t>
            </a:r>
            <a:endParaRPr/>
          </a:p>
        </p:txBody>
      </p:sp>
      <p:sp>
        <p:nvSpPr>
          <p:cNvPr id="766" name="Google Shape;766;p42"/>
          <p:cNvSpPr txBox="1">
            <a:spLocks noGrp="1"/>
          </p:cNvSpPr>
          <p:nvPr>
            <p:ph type="subTitle" idx="1"/>
          </p:nvPr>
        </p:nvSpPr>
        <p:spPr>
          <a:xfrm>
            <a:off x="1964125" y="3500800"/>
            <a:ext cx="3819600" cy="8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767" name="Google Shape;767;p42"/>
          <p:cNvSpPr txBox="1">
            <a:spLocks noGrp="1"/>
          </p:cNvSpPr>
          <p:nvPr>
            <p:ph type="subTitle" idx="2"/>
          </p:nvPr>
        </p:nvSpPr>
        <p:spPr>
          <a:xfrm>
            <a:off x="1964100" y="1971825"/>
            <a:ext cx="3819600" cy="8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768" name="Google Shape;768;p42"/>
          <p:cNvSpPr txBox="1">
            <a:spLocks noGrp="1"/>
          </p:cNvSpPr>
          <p:nvPr>
            <p:ph type="subTitle" idx="3"/>
          </p:nvPr>
        </p:nvSpPr>
        <p:spPr>
          <a:xfrm>
            <a:off x="1964100" y="1484200"/>
            <a:ext cx="3819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769" name="Google Shape;769;p42"/>
          <p:cNvSpPr txBox="1">
            <a:spLocks noGrp="1"/>
          </p:cNvSpPr>
          <p:nvPr>
            <p:ph type="subTitle" idx="4"/>
          </p:nvPr>
        </p:nvSpPr>
        <p:spPr>
          <a:xfrm>
            <a:off x="1964117" y="3013176"/>
            <a:ext cx="3819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70" name="Google Shape;770;p42"/>
          <p:cNvSpPr/>
          <p:nvPr/>
        </p:nvSpPr>
        <p:spPr>
          <a:xfrm>
            <a:off x="713225" y="162970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771" name="Google Shape;771;p42"/>
          <p:cNvSpPr/>
          <p:nvPr/>
        </p:nvSpPr>
        <p:spPr>
          <a:xfrm>
            <a:off x="713225" y="3158675"/>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nvGrpSpPr>
          <p:cNvPr id="772" name="Google Shape;772;p42"/>
          <p:cNvGrpSpPr/>
          <p:nvPr/>
        </p:nvGrpSpPr>
        <p:grpSpPr>
          <a:xfrm>
            <a:off x="6205491" y="1474264"/>
            <a:ext cx="3169438" cy="4240590"/>
            <a:chOff x="6205491" y="1474264"/>
            <a:chExt cx="3169438" cy="4240590"/>
          </a:xfrm>
        </p:grpSpPr>
        <p:grpSp>
          <p:nvGrpSpPr>
            <p:cNvPr id="773" name="Google Shape;773;p42"/>
            <p:cNvGrpSpPr/>
            <p:nvPr/>
          </p:nvGrpSpPr>
          <p:grpSpPr>
            <a:xfrm>
              <a:off x="6205491" y="1474263"/>
              <a:ext cx="3169438" cy="4240590"/>
              <a:chOff x="5915974" y="1474300"/>
              <a:chExt cx="3459330" cy="4424656"/>
            </a:xfrm>
          </p:grpSpPr>
          <p:sp>
            <p:nvSpPr>
              <p:cNvPr id="774" name="Google Shape;774;p42"/>
              <p:cNvSpPr/>
              <p:nvPr/>
            </p:nvSpPr>
            <p:spPr>
              <a:xfrm rot="-4500824">
                <a:off x="5949292" y="2578245"/>
                <a:ext cx="3392693" cy="2672934"/>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75" name="Google Shape;775;p42"/>
              <p:cNvGrpSpPr/>
              <p:nvPr/>
            </p:nvGrpSpPr>
            <p:grpSpPr>
              <a:xfrm>
                <a:off x="8128750" y="1474300"/>
                <a:ext cx="683250" cy="731100"/>
                <a:chOff x="2876000" y="539500"/>
                <a:chExt cx="683250" cy="731100"/>
              </a:xfrm>
            </p:grpSpPr>
            <p:sp>
              <p:nvSpPr>
                <p:cNvPr id="776" name="Google Shape;776;p42"/>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777" name="Google Shape;777;p42"/>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778" name="Google Shape;778;p42"/>
            <p:cNvGrpSpPr/>
            <p:nvPr/>
          </p:nvGrpSpPr>
          <p:grpSpPr>
            <a:xfrm>
              <a:off x="6533682" y="1944356"/>
              <a:ext cx="2489021" cy="3495188"/>
              <a:chOff x="8334288" y="3693794"/>
              <a:chExt cx="1780543" cy="2500313"/>
            </a:xfrm>
          </p:grpSpPr>
          <p:sp>
            <p:nvSpPr>
              <p:cNvPr id="779" name="Google Shape;779;p42"/>
              <p:cNvSpPr/>
              <p:nvPr/>
            </p:nvSpPr>
            <p:spPr>
              <a:xfrm>
                <a:off x="9052787" y="5156834"/>
                <a:ext cx="440615" cy="267527"/>
              </a:xfrm>
              <a:custGeom>
                <a:avLst/>
                <a:gdLst/>
                <a:ahLst/>
                <a:cxnLst/>
                <a:rect l="l" t="t" r="r" b="b"/>
                <a:pathLst>
                  <a:path w="440615" h="267527" extrusionOk="0">
                    <a:moveTo>
                      <a:pt x="0" y="260033"/>
                    </a:moveTo>
                    <a:cubicBezTo>
                      <a:pt x="0" y="260033"/>
                      <a:pt x="204605" y="25718"/>
                      <a:pt x="440615" y="0"/>
                    </a:cubicBezTo>
                    <a:cubicBezTo>
                      <a:pt x="439664" y="0"/>
                      <a:pt x="400646" y="320040"/>
                      <a:pt x="0" y="26003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42"/>
              <p:cNvGrpSpPr/>
              <p:nvPr/>
            </p:nvGrpSpPr>
            <p:grpSpPr>
              <a:xfrm>
                <a:off x="8875127" y="4484489"/>
                <a:ext cx="1155008" cy="1637228"/>
                <a:chOff x="8875127" y="4484489"/>
                <a:chExt cx="1155008" cy="1637228"/>
              </a:xfrm>
            </p:grpSpPr>
            <p:sp>
              <p:nvSpPr>
                <p:cNvPr id="781" name="Google Shape;781;p42"/>
                <p:cNvSpPr/>
                <p:nvPr/>
              </p:nvSpPr>
              <p:spPr>
                <a:xfrm>
                  <a:off x="9213616" y="5293042"/>
                  <a:ext cx="816519" cy="828675"/>
                </a:xfrm>
                <a:custGeom>
                  <a:avLst/>
                  <a:gdLst/>
                  <a:ahLst/>
                  <a:cxnLst/>
                  <a:rect l="l" t="t" r="r" b="b"/>
                  <a:pathLst>
                    <a:path w="816519" h="828675" extrusionOk="0">
                      <a:moveTo>
                        <a:pt x="816519" y="684847"/>
                      </a:moveTo>
                      <a:lnTo>
                        <a:pt x="725160" y="715327"/>
                      </a:lnTo>
                      <a:lnTo>
                        <a:pt x="509135" y="787718"/>
                      </a:lnTo>
                      <a:lnTo>
                        <a:pt x="386372" y="828675"/>
                      </a:lnTo>
                      <a:lnTo>
                        <a:pt x="0" y="143827"/>
                      </a:lnTo>
                      <a:lnTo>
                        <a:pt x="0" y="143827"/>
                      </a:lnTo>
                      <a:cubicBezTo>
                        <a:pt x="952" y="142875"/>
                        <a:pt x="10469" y="133350"/>
                        <a:pt x="24743" y="120015"/>
                      </a:cubicBezTo>
                      <a:cubicBezTo>
                        <a:pt x="38066" y="108585"/>
                        <a:pt x="55196" y="93345"/>
                        <a:pt x="74229" y="77152"/>
                      </a:cubicBezTo>
                      <a:cubicBezTo>
                        <a:pt x="117054" y="42863"/>
                        <a:pt x="172250" y="7620"/>
                        <a:pt x="217929" y="952"/>
                      </a:cubicBezTo>
                      <a:cubicBezTo>
                        <a:pt x="224591" y="0"/>
                        <a:pt x="231252" y="0"/>
                        <a:pt x="237913" y="0"/>
                      </a:cubicBezTo>
                      <a:lnTo>
                        <a:pt x="254092" y="19050"/>
                      </a:lnTo>
                      <a:lnTo>
                        <a:pt x="816519" y="684847"/>
                      </a:ln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2" name="Google Shape;782;p42"/>
                <p:cNvGrpSpPr/>
                <p:nvPr/>
              </p:nvGrpSpPr>
              <p:grpSpPr>
                <a:xfrm>
                  <a:off x="8875127" y="4484489"/>
                  <a:ext cx="593531" cy="952380"/>
                  <a:chOff x="8875127" y="4484489"/>
                  <a:chExt cx="593531" cy="952380"/>
                </a:xfrm>
              </p:grpSpPr>
              <p:sp>
                <p:nvSpPr>
                  <p:cNvPr id="783" name="Google Shape;783;p42"/>
                  <p:cNvSpPr/>
                  <p:nvPr/>
                </p:nvSpPr>
                <p:spPr>
                  <a:xfrm>
                    <a:off x="8875127" y="4484489"/>
                    <a:ext cx="579019" cy="952380"/>
                  </a:xfrm>
                  <a:custGeom>
                    <a:avLst/>
                    <a:gdLst/>
                    <a:ahLst/>
                    <a:cxnLst/>
                    <a:rect l="l" t="t" r="r" b="b"/>
                    <a:pathLst>
                      <a:path w="579019" h="952380" extrusionOk="0">
                        <a:moveTo>
                          <a:pt x="481236" y="671393"/>
                        </a:moveTo>
                        <a:lnTo>
                          <a:pt x="576402" y="809506"/>
                        </a:lnTo>
                        <a:lnTo>
                          <a:pt x="561176" y="819031"/>
                        </a:lnTo>
                        <a:lnTo>
                          <a:pt x="424137" y="900946"/>
                        </a:lnTo>
                        <a:lnTo>
                          <a:pt x="337537" y="952381"/>
                        </a:lnTo>
                        <a:lnTo>
                          <a:pt x="337537" y="952381"/>
                        </a:lnTo>
                        <a:lnTo>
                          <a:pt x="242372" y="807601"/>
                        </a:lnTo>
                        <a:cubicBezTo>
                          <a:pt x="228097" y="795218"/>
                          <a:pt x="213822" y="781883"/>
                          <a:pt x="199547" y="769501"/>
                        </a:cubicBezTo>
                        <a:cubicBezTo>
                          <a:pt x="173853" y="745689"/>
                          <a:pt x="149110" y="721876"/>
                          <a:pt x="123415" y="698064"/>
                        </a:cubicBezTo>
                        <a:cubicBezTo>
                          <a:pt x="107237" y="683776"/>
                          <a:pt x="92011" y="668536"/>
                          <a:pt x="75832" y="655201"/>
                        </a:cubicBezTo>
                        <a:cubicBezTo>
                          <a:pt x="44428" y="628531"/>
                          <a:pt x="12071" y="599004"/>
                          <a:pt x="2555" y="558998"/>
                        </a:cubicBezTo>
                        <a:cubicBezTo>
                          <a:pt x="2555" y="558046"/>
                          <a:pt x="2555" y="558046"/>
                          <a:pt x="2555" y="557093"/>
                        </a:cubicBezTo>
                        <a:cubicBezTo>
                          <a:pt x="-4107" y="528518"/>
                          <a:pt x="3507" y="498039"/>
                          <a:pt x="11120" y="470416"/>
                        </a:cubicBezTo>
                        <a:cubicBezTo>
                          <a:pt x="28250" y="410408"/>
                          <a:pt x="52041" y="351354"/>
                          <a:pt x="81542" y="295156"/>
                        </a:cubicBezTo>
                        <a:cubicBezTo>
                          <a:pt x="83445" y="291346"/>
                          <a:pt x="85349" y="287536"/>
                          <a:pt x="88204" y="283726"/>
                        </a:cubicBezTo>
                        <a:cubicBezTo>
                          <a:pt x="102479" y="258961"/>
                          <a:pt x="121512" y="235148"/>
                          <a:pt x="150061" y="232291"/>
                        </a:cubicBezTo>
                        <a:cubicBezTo>
                          <a:pt x="171949" y="230386"/>
                          <a:pt x="192886" y="241816"/>
                          <a:pt x="212871" y="251341"/>
                        </a:cubicBezTo>
                        <a:cubicBezTo>
                          <a:pt x="238565" y="263723"/>
                          <a:pt x="266163" y="273248"/>
                          <a:pt x="293761" y="278011"/>
                        </a:cubicBezTo>
                        <a:cubicBezTo>
                          <a:pt x="310891" y="280868"/>
                          <a:pt x="328021" y="281821"/>
                          <a:pt x="344199" y="279916"/>
                        </a:cubicBezTo>
                        <a:cubicBezTo>
                          <a:pt x="351812" y="278964"/>
                          <a:pt x="359425" y="278011"/>
                          <a:pt x="367038" y="276106"/>
                        </a:cubicBezTo>
                        <a:cubicBezTo>
                          <a:pt x="375603" y="274201"/>
                          <a:pt x="384168" y="271343"/>
                          <a:pt x="389878" y="264676"/>
                        </a:cubicBezTo>
                        <a:cubicBezTo>
                          <a:pt x="395588" y="257056"/>
                          <a:pt x="396540" y="246579"/>
                          <a:pt x="397491" y="237054"/>
                        </a:cubicBezTo>
                        <a:cubicBezTo>
                          <a:pt x="404153" y="161806"/>
                          <a:pt x="435557" y="89416"/>
                          <a:pt x="486947" y="34171"/>
                        </a:cubicBezTo>
                        <a:cubicBezTo>
                          <a:pt x="487898" y="32266"/>
                          <a:pt x="488850" y="31313"/>
                          <a:pt x="490753" y="30361"/>
                        </a:cubicBezTo>
                        <a:cubicBezTo>
                          <a:pt x="492656" y="27504"/>
                          <a:pt x="495511" y="25598"/>
                          <a:pt x="498367" y="22741"/>
                        </a:cubicBezTo>
                        <a:cubicBezTo>
                          <a:pt x="507883" y="14168"/>
                          <a:pt x="518351" y="5596"/>
                          <a:pt x="530723" y="1786"/>
                        </a:cubicBezTo>
                        <a:cubicBezTo>
                          <a:pt x="546901" y="-2977"/>
                          <a:pt x="565934" y="1786"/>
                          <a:pt x="574499" y="16073"/>
                        </a:cubicBezTo>
                        <a:cubicBezTo>
                          <a:pt x="581160" y="27504"/>
                          <a:pt x="579257" y="40838"/>
                          <a:pt x="576402" y="54173"/>
                        </a:cubicBezTo>
                        <a:cubicBezTo>
                          <a:pt x="565934" y="109418"/>
                          <a:pt x="542143" y="161806"/>
                          <a:pt x="537384" y="217051"/>
                        </a:cubicBezTo>
                        <a:cubicBezTo>
                          <a:pt x="533577" y="260866"/>
                          <a:pt x="542143" y="304681"/>
                          <a:pt x="544046" y="348496"/>
                        </a:cubicBezTo>
                        <a:cubicBezTo>
                          <a:pt x="546901" y="458033"/>
                          <a:pt x="519303" y="568523"/>
                          <a:pt x="481236" y="671393"/>
                        </a:cubicBezTo>
                        <a:cubicBezTo>
                          <a:pt x="481236" y="670441"/>
                          <a:pt x="481236" y="670441"/>
                          <a:pt x="481236" y="671393"/>
                        </a:cubicBezTo>
                        <a:cubicBezTo>
                          <a:pt x="481236" y="670441"/>
                          <a:pt x="481236" y="670441"/>
                          <a:pt x="481236" y="671393"/>
                        </a:cubicBez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2"/>
                  <p:cNvSpPr/>
                  <p:nvPr/>
                </p:nvSpPr>
                <p:spPr>
                  <a:xfrm>
                    <a:off x="9187921" y="4484489"/>
                    <a:ext cx="280737" cy="899993"/>
                  </a:xfrm>
                  <a:custGeom>
                    <a:avLst/>
                    <a:gdLst/>
                    <a:ahLst/>
                    <a:cxnLst/>
                    <a:rect l="l" t="t" r="r" b="b"/>
                    <a:pathLst>
                      <a:path w="280737" h="899993" extrusionOk="0">
                        <a:moveTo>
                          <a:pt x="280738" y="828556"/>
                        </a:moveTo>
                        <a:lnTo>
                          <a:pt x="259801" y="837129"/>
                        </a:lnTo>
                        <a:lnTo>
                          <a:pt x="112295" y="899993"/>
                        </a:lnTo>
                        <a:lnTo>
                          <a:pt x="100875" y="885706"/>
                        </a:lnTo>
                        <a:lnTo>
                          <a:pt x="0" y="760929"/>
                        </a:lnTo>
                        <a:cubicBezTo>
                          <a:pt x="60905" y="653296"/>
                          <a:pt x="196992" y="425648"/>
                          <a:pt x="194137" y="301823"/>
                        </a:cubicBezTo>
                        <a:cubicBezTo>
                          <a:pt x="192234" y="238006"/>
                          <a:pt x="181766" y="170379"/>
                          <a:pt x="206508" y="110371"/>
                        </a:cubicBezTo>
                        <a:cubicBezTo>
                          <a:pt x="216977" y="85606"/>
                          <a:pt x="229348" y="50363"/>
                          <a:pt x="205557" y="37981"/>
                        </a:cubicBezTo>
                        <a:cubicBezTo>
                          <a:pt x="197944" y="34171"/>
                          <a:pt x="189379" y="35123"/>
                          <a:pt x="181766" y="34171"/>
                        </a:cubicBezTo>
                        <a:cubicBezTo>
                          <a:pt x="179862" y="34171"/>
                          <a:pt x="177007" y="34171"/>
                          <a:pt x="175104" y="34171"/>
                        </a:cubicBezTo>
                        <a:cubicBezTo>
                          <a:pt x="176056" y="32266"/>
                          <a:pt x="177007" y="31313"/>
                          <a:pt x="178911" y="30361"/>
                        </a:cubicBezTo>
                        <a:cubicBezTo>
                          <a:pt x="180814" y="27504"/>
                          <a:pt x="183669" y="25598"/>
                          <a:pt x="186524" y="22741"/>
                        </a:cubicBezTo>
                        <a:cubicBezTo>
                          <a:pt x="196040" y="14168"/>
                          <a:pt x="206508" y="5596"/>
                          <a:pt x="218880" y="1786"/>
                        </a:cubicBezTo>
                        <a:cubicBezTo>
                          <a:pt x="235058" y="-2977"/>
                          <a:pt x="254091" y="1786"/>
                          <a:pt x="262656" y="16073"/>
                        </a:cubicBezTo>
                        <a:cubicBezTo>
                          <a:pt x="269318" y="27504"/>
                          <a:pt x="267414" y="40838"/>
                          <a:pt x="264560" y="54173"/>
                        </a:cubicBezTo>
                        <a:cubicBezTo>
                          <a:pt x="254091" y="109418"/>
                          <a:pt x="230300" y="161806"/>
                          <a:pt x="225541" y="217051"/>
                        </a:cubicBezTo>
                        <a:cubicBezTo>
                          <a:pt x="221735" y="260866"/>
                          <a:pt x="230300" y="304681"/>
                          <a:pt x="232203" y="348496"/>
                        </a:cubicBezTo>
                        <a:cubicBezTo>
                          <a:pt x="236010" y="457081"/>
                          <a:pt x="208412" y="567571"/>
                          <a:pt x="169394" y="669489"/>
                        </a:cubicBezTo>
                        <a:cubicBezTo>
                          <a:pt x="169394" y="669489"/>
                          <a:pt x="169394" y="669489"/>
                          <a:pt x="169394" y="669489"/>
                        </a:cubicBezTo>
                        <a:lnTo>
                          <a:pt x="280738" y="828556"/>
                        </a:lnTo>
                        <a:close/>
                      </a:path>
                    </a:pathLst>
                  </a:custGeom>
                  <a:solidFill>
                    <a:srgbClr val="F3A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42"/>
                  <p:cNvSpPr/>
                  <p:nvPr/>
                </p:nvSpPr>
                <p:spPr>
                  <a:xfrm>
                    <a:off x="9078932" y="4856649"/>
                    <a:ext cx="143248" cy="301138"/>
                  </a:xfrm>
                  <a:custGeom>
                    <a:avLst/>
                    <a:gdLst/>
                    <a:ahLst/>
                    <a:cxnLst/>
                    <a:rect l="l" t="t" r="r" b="b"/>
                    <a:pathLst>
                      <a:path w="143248" h="301138" extrusionOk="0">
                        <a:moveTo>
                          <a:pt x="44277" y="128736"/>
                        </a:moveTo>
                        <a:cubicBezTo>
                          <a:pt x="22389" y="183028"/>
                          <a:pt x="15727" y="242083"/>
                          <a:pt x="21437" y="301138"/>
                        </a:cubicBezTo>
                        <a:cubicBezTo>
                          <a:pt x="2404" y="247798"/>
                          <a:pt x="-7112" y="188743"/>
                          <a:pt x="6210" y="132545"/>
                        </a:cubicBezTo>
                        <a:cubicBezTo>
                          <a:pt x="19534" y="77301"/>
                          <a:pt x="57600" y="25866"/>
                          <a:pt x="111844" y="6816"/>
                        </a:cubicBezTo>
                        <a:cubicBezTo>
                          <a:pt x="121361" y="3006"/>
                          <a:pt x="133732" y="-805"/>
                          <a:pt x="143249" y="148"/>
                        </a:cubicBezTo>
                        <a:cubicBezTo>
                          <a:pt x="136587" y="20151"/>
                          <a:pt x="102328" y="38248"/>
                          <a:pt x="89004" y="54441"/>
                        </a:cubicBezTo>
                        <a:cubicBezTo>
                          <a:pt x="70923" y="76348"/>
                          <a:pt x="55696" y="102066"/>
                          <a:pt x="44277" y="128736"/>
                        </a:cubicBezTo>
                        <a:close/>
                      </a:path>
                    </a:pathLst>
                  </a:custGeom>
                  <a:solidFill>
                    <a:srgbClr val="B54B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86" name="Google Shape;786;p42"/>
                <p:cNvSpPr/>
                <p:nvPr/>
              </p:nvSpPr>
              <p:spPr>
                <a:xfrm>
                  <a:off x="9213616" y="5383530"/>
                  <a:ext cx="509134" cy="737234"/>
                </a:xfrm>
                <a:custGeom>
                  <a:avLst/>
                  <a:gdLst/>
                  <a:ahLst/>
                  <a:cxnLst/>
                  <a:rect l="l" t="t" r="r" b="b"/>
                  <a:pathLst>
                    <a:path w="509134" h="737234" extrusionOk="0">
                      <a:moveTo>
                        <a:pt x="509135" y="696277"/>
                      </a:moveTo>
                      <a:lnTo>
                        <a:pt x="386372" y="737235"/>
                      </a:lnTo>
                      <a:lnTo>
                        <a:pt x="0" y="52388"/>
                      </a:lnTo>
                      <a:cubicBezTo>
                        <a:pt x="0" y="52388"/>
                        <a:pt x="9517" y="42863"/>
                        <a:pt x="24743" y="28575"/>
                      </a:cubicBezTo>
                      <a:lnTo>
                        <a:pt x="86601" y="0"/>
                      </a:lnTo>
                      <a:lnTo>
                        <a:pt x="509135" y="696277"/>
                      </a:lnTo>
                      <a:close/>
                    </a:path>
                  </a:pathLst>
                </a:custGeom>
                <a:solidFill>
                  <a:srgbClr val="EA7C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2"/>
                <p:cNvSpPr/>
                <p:nvPr/>
              </p:nvSpPr>
              <p:spPr>
                <a:xfrm>
                  <a:off x="9357316" y="5153977"/>
                  <a:ext cx="672819" cy="854392"/>
                </a:xfrm>
                <a:custGeom>
                  <a:avLst/>
                  <a:gdLst/>
                  <a:ahLst/>
                  <a:cxnLst/>
                  <a:rect l="l" t="t" r="r" b="b"/>
                  <a:pathLst>
                    <a:path w="672819" h="854392" extrusionOk="0">
                      <a:moveTo>
                        <a:pt x="672819" y="823912"/>
                      </a:moveTo>
                      <a:lnTo>
                        <a:pt x="581460" y="854392"/>
                      </a:lnTo>
                      <a:cubicBezTo>
                        <a:pt x="494860" y="740092"/>
                        <a:pt x="213170" y="371475"/>
                        <a:pt x="167491" y="302895"/>
                      </a:cubicBezTo>
                      <a:cubicBezTo>
                        <a:pt x="155119" y="283845"/>
                        <a:pt x="122763" y="226695"/>
                        <a:pt x="90407" y="167640"/>
                      </a:cubicBezTo>
                      <a:cubicBezTo>
                        <a:pt x="86600" y="160972"/>
                        <a:pt x="83745" y="155257"/>
                        <a:pt x="79939" y="148590"/>
                      </a:cubicBezTo>
                      <a:cubicBezTo>
                        <a:pt x="78036" y="145732"/>
                        <a:pt x="77084" y="142875"/>
                        <a:pt x="75180" y="140017"/>
                      </a:cubicBezTo>
                      <a:cubicBezTo>
                        <a:pt x="38066" y="72390"/>
                        <a:pt x="3806" y="8572"/>
                        <a:pt x="0" y="953"/>
                      </a:cubicBezTo>
                      <a:cubicBezTo>
                        <a:pt x="0" y="953"/>
                        <a:pt x="0" y="953"/>
                        <a:pt x="0" y="0"/>
                      </a:cubicBezTo>
                      <a:lnTo>
                        <a:pt x="112295" y="158115"/>
                      </a:lnTo>
                      <a:lnTo>
                        <a:pt x="672819" y="823912"/>
                      </a:lnTo>
                      <a:close/>
                    </a:path>
                  </a:pathLst>
                </a:custGeom>
                <a:solidFill>
                  <a:srgbClr val="F8BF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8" name="Google Shape;788;p42"/>
              <p:cNvGrpSpPr/>
              <p:nvPr/>
            </p:nvGrpSpPr>
            <p:grpSpPr>
              <a:xfrm>
                <a:off x="8334288" y="3693794"/>
                <a:ext cx="1171485" cy="1529075"/>
                <a:chOff x="8334288" y="3693794"/>
                <a:chExt cx="1171485" cy="1529075"/>
              </a:xfrm>
            </p:grpSpPr>
            <p:sp>
              <p:nvSpPr>
                <p:cNvPr id="789" name="Google Shape;789;p42"/>
                <p:cNvSpPr/>
                <p:nvPr/>
              </p:nvSpPr>
              <p:spPr>
                <a:xfrm>
                  <a:off x="8730176" y="3693794"/>
                  <a:ext cx="775597" cy="527685"/>
                </a:xfrm>
                <a:custGeom>
                  <a:avLst/>
                  <a:gdLst/>
                  <a:ahLst/>
                  <a:cxnLst/>
                  <a:rect l="l" t="t" r="r" b="b"/>
                  <a:pathLst>
                    <a:path w="775597" h="527685" extrusionOk="0">
                      <a:moveTo>
                        <a:pt x="775597" y="334328"/>
                      </a:moveTo>
                      <a:cubicBezTo>
                        <a:pt x="775597" y="334328"/>
                        <a:pt x="668061" y="283845"/>
                        <a:pt x="552911" y="220980"/>
                      </a:cubicBezTo>
                      <a:cubicBezTo>
                        <a:pt x="437761" y="157163"/>
                        <a:pt x="90407" y="0"/>
                        <a:pt x="90407" y="0"/>
                      </a:cubicBezTo>
                      <a:lnTo>
                        <a:pt x="0" y="213360"/>
                      </a:lnTo>
                      <a:lnTo>
                        <a:pt x="697562" y="527685"/>
                      </a:lnTo>
                      <a:lnTo>
                        <a:pt x="775597" y="3343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42"/>
                <p:cNvSpPr/>
                <p:nvPr/>
              </p:nvSpPr>
              <p:spPr>
                <a:xfrm>
                  <a:off x="8607413" y="3714634"/>
                  <a:ext cx="862197" cy="500178"/>
                </a:xfrm>
                <a:custGeom>
                  <a:avLst/>
                  <a:gdLst/>
                  <a:ahLst/>
                  <a:cxnLst/>
                  <a:rect l="l" t="t" r="r" b="b"/>
                  <a:pathLst>
                    <a:path w="862197" h="500178" extrusionOk="0">
                      <a:moveTo>
                        <a:pt x="862198" y="343968"/>
                      </a:moveTo>
                      <a:cubicBezTo>
                        <a:pt x="862198" y="343968"/>
                        <a:pt x="185572" y="3926"/>
                        <a:pt x="174152" y="116"/>
                      </a:cubicBezTo>
                      <a:cubicBezTo>
                        <a:pt x="161781" y="-3694"/>
                        <a:pt x="158926" y="87746"/>
                        <a:pt x="5710" y="77268"/>
                      </a:cubicBezTo>
                      <a:lnTo>
                        <a:pt x="0" y="139181"/>
                      </a:lnTo>
                      <a:lnTo>
                        <a:pt x="756564" y="500178"/>
                      </a:lnTo>
                      <a:lnTo>
                        <a:pt x="862198" y="3439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42"/>
                <p:cNvSpPr/>
                <p:nvPr/>
              </p:nvSpPr>
              <p:spPr>
                <a:xfrm>
                  <a:off x="9072771" y="4029075"/>
                  <a:ext cx="433002" cy="1193794"/>
                </a:xfrm>
                <a:custGeom>
                  <a:avLst/>
                  <a:gdLst/>
                  <a:ahLst/>
                  <a:cxnLst/>
                  <a:rect l="l" t="t" r="r" b="b"/>
                  <a:pathLst>
                    <a:path w="433002" h="1193794" extrusionOk="0">
                      <a:moveTo>
                        <a:pt x="0" y="1156335"/>
                      </a:moveTo>
                      <a:cubicBezTo>
                        <a:pt x="0" y="1156335"/>
                        <a:pt x="136086" y="1219200"/>
                        <a:pt x="174152" y="1182053"/>
                      </a:cubicBezTo>
                      <a:cubicBezTo>
                        <a:pt x="189379" y="1167765"/>
                        <a:pt x="237913" y="975360"/>
                        <a:pt x="252188" y="911543"/>
                      </a:cubicBezTo>
                      <a:cubicBezTo>
                        <a:pt x="252188" y="910590"/>
                        <a:pt x="252188" y="909638"/>
                        <a:pt x="253140" y="908685"/>
                      </a:cubicBezTo>
                      <a:cubicBezTo>
                        <a:pt x="255995" y="896303"/>
                        <a:pt x="261705" y="866775"/>
                        <a:pt x="270270" y="825818"/>
                      </a:cubicBezTo>
                      <a:cubicBezTo>
                        <a:pt x="294061" y="707707"/>
                        <a:pt x="335934" y="494347"/>
                        <a:pt x="371145" y="314325"/>
                      </a:cubicBezTo>
                      <a:cubicBezTo>
                        <a:pt x="376855" y="284797"/>
                        <a:pt x="382565" y="256222"/>
                        <a:pt x="387323" y="229553"/>
                      </a:cubicBezTo>
                      <a:cubicBezTo>
                        <a:pt x="413969" y="98107"/>
                        <a:pt x="433002" y="0"/>
                        <a:pt x="433002" y="0"/>
                      </a:cubicBezTo>
                      <a:cubicBezTo>
                        <a:pt x="327369" y="108585"/>
                        <a:pt x="225542" y="43815"/>
                        <a:pt x="225542" y="43815"/>
                      </a:cubicBezTo>
                      <a:cubicBezTo>
                        <a:pt x="214122" y="56197"/>
                        <a:pt x="196041" y="121920"/>
                        <a:pt x="175104" y="216218"/>
                      </a:cubicBezTo>
                      <a:cubicBezTo>
                        <a:pt x="169394" y="241935"/>
                        <a:pt x="163684" y="268605"/>
                        <a:pt x="157975" y="298132"/>
                      </a:cubicBezTo>
                      <a:cubicBezTo>
                        <a:pt x="126570" y="447675"/>
                        <a:pt x="91359" y="638175"/>
                        <a:pt x="61857" y="802005"/>
                      </a:cubicBezTo>
                      <a:cubicBezTo>
                        <a:pt x="57099" y="830580"/>
                        <a:pt x="51390" y="858203"/>
                        <a:pt x="47583" y="883920"/>
                      </a:cubicBezTo>
                      <a:cubicBezTo>
                        <a:pt x="19033" y="1040130"/>
                        <a:pt x="0" y="1156335"/>
                        <a:pt x="0" y="11563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42"/>
                <p:cNvSpPr/>
                <p:nvPr/>
              </p:nvSpPr>
              <p:spPr>
                <a:xfrm>
                  <a:off x="9230746" y="4244340"/>
                  <a:ext cx="229348" cy="98826"/>
                </a:xfrm>
                <a:custGeom>
                  <a:avLst/>
                  <a:gdLst/>
                  <a:ahLst/>
                  <a:cxnLst/>
                  <a:rect l="l" t="t" r="r" b="b"/>
                  <a:pathLst>
                    <a:path w="229348" h="98826" extrusionOk="0">
                      <a:moveTo>
                        <a:pt x="0" y="81915"/>
                      </a:moveTo>
                      <a:cubicBezTo>
                        <a:pt x="70422" y="95250"/>
                        <a:pt x="141796" y="100965"/>
                        <a:pt x="213170" y="98107"/>
                      </a:cubicBezTo>
                      <a:cubicBezTo>
                        <a:pt x="218880" y="68580"/>
                        <a:pt x="224590" y="40005"/>
                        <a:pt x="229348" y="13335"/>
                      </a:cubicBezTo>
                      <a:cubicBezTo>
                        <a:pt x="158926" y="18097"/>
                        <a:pt x="86600" y="13335"/>
                        <a:pt x="17130" y="0"/>
                      </a:cubicBezTo>
                      <a:cubicBezTo>
                        <a:pt x="11419" y="25717"/>
                        <a:pt x="5710" y="52388"/>
                        <a:pt x="0" y="819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42"/>
                <p:cNvSpPr/>
                <p:nvPr/>
              </p:nvSpPr>
              <p:spPr>
                <a:xfrm>
                  <a:off x="8334288" y="3753802"/>
                  <a:ext cx="964024" cy="1430654"/>
                </a:xfrm>
                <a:custGeom>
                  <a:avLst/>
                  <a:gdLst/>
                  <a:ahLst/>
                  <a:cxnLst/>
                  <a:rect l="l" t="t" r="r" b="b"/>
                  <a:pathLst>
                    <a:path w="964024" h="1430654" extrusionOk="0">
                      <a:moveTo>
                        <a:pt x="0" y="1045845"/>
                      </a:moveTo>
                      <a:lnTo>
                        <a:pt x="738483" y="1430655"/>
                      </a:lnTo>
                      <a:lnTo>
                        <a:pt x="771791" y="1264920"/>
                      </a:lnTo>
                      <a:lnTo>
                        <a:pt x="964025" y="317182"/>
                      </a:lnTo>
                      <a:lnTo>
                        <a:pt x="257898" y="0"/>
                      </a:lnTo>
                      <a:cubicBezTo>
                        <a:pt x="257898" y="0"/>
                        <a:pt x="209364" y="206692"/>
                        <a:pt x="157974" y="414338"/>
                      </a:cubicBezTo>
                      <a:cubicBezTo>
                        <a:pt x="124666" y="546735"/>
                        <a:pt x="90407" y="679132"/>
                        <a:pt x="65664" y="760095"/>
                      </a:cubicBezTo>
                      <a:cubicBezTo>
                        <a:pt x="1903" y="970597"/>
                        <a:pt x="0" y="1045845"/>
                        <a:pt x="0" y="104584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42"/>
                <p:cNvSpPr/>
                <p:nvPr/>
              </p:nvSpPr>
              <p:spPr>
                <a:xfrm>
                  <a:off x="8592186" y="3948112"/>
                  <a:ext cx="565023" cy="459105"/>
                </a:xfrm>
                <a:custGeom>
                  <a:avLst/>
                  <a:gdLst/>
                  <a:ahLst/>
                  <a:cxnLst/>
                  <a:rect l="l" t="t" r="r" b="b"/>
                  <a:pathLst>
                    <a:path w="565023" h="459105" extrusionOk="0">
                      <a:moveTo>
                        <a:pt x="77084" y="0"/>
                      </a:moveTo>
                      <a:cubicBezTo>
                        <a:pt x="51390" y="75247"/>
                        <a:pt x="25695" y="151447"/>
                        <a:pt x="0" y="226695"/>
                      </a:cubicBezTo>
                      <a:cubicBezTo>
                        <a:pt x="159878" y="322897"/>
                        <a:pt x="331175" y="401003"/>
                        <a:pt x="509135" y="459105"/>
                      </a:cubicBezTo>
                      <a:cubicBezTo>
                        <a:pt x="522458" y="406718"/>
                        <a:pt x="530071" y="365760"/>
                        <a:pt x="549104" y="302895"/>
                      </a:cubicBezTo>
                      <a:cubicBezTo>
                        <a:pt x="574799" y="220980"/>
                        <a:pt x="570041" y="235268"/>
                        <a:pt x="530071" y="211455"/>
                      </a:cubicBezTo>
                      <a:cubicBezTo>
                        <a:pt x="439664" y="159068"/>
                        <a:pt x="337837" y="120968"/>
                        <a:pt x="243624" y="77153"/>
                      </a:cubicBezTo>
                      <a:cubicBezTo>
                        <a:pt x="188427" y="52388"/>
                        <a:pt x="132280" y="25718"/>
                        <a:pt x="7708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42"/>
                <p:cNvSpPr/>
                <p:nvPr/>
              </p:nvSpPr>
              <p:spPr>
                <a:xfrm>
                  <a:off x="8334288" y="4168140"/>
                  <a:ext cx="771790" cy="1016317"/>
                </a:xfrm>
                <a:custGeom>
                  <a:avLst/>
                  <a:gdLst/>
                  <a:ahLst/>
                  <a:cxnLst/>
                  <a:rect l="l" t="t" r="r" b="b"/>
                  <a:pathLst>
                    <a:path w="771790" h="1016317" extrusionOk="0">
                      <a:moveTo>
                        <a:pt x="0" y="631507"/>
                      </a:moveTo>
                      <a:lnTo>
                        <a:pt x="738483" y="1016317"/>
                      </a:lnTo>
                      <a:lnTo>
                        <a:pt x="771791" y="850582"/>
                      </a:lnTo>
                      <a:cubicBezTo>
                        <a:pt x="394936" y="677228"/>
                        <a:pt x="226493" y="253365"/>
                        <a:pt x="157974" y="0"/>
                      </a:cubicBezTo>
                      <a:cubicBezTo>
                        <a:pt x="124666" y="132397"/>
                        <a:pt x="90407" y="264795"/>
                        <a:pt x="65664" y="345757"/>
                      </a:cubicBezTo>
                      <a:cubicBezTo>
                        <a:pt x="1903" y="556260"/>
                        <a:pt x="0" y="631507"/>
                        <a:pt x="0" y="631507"/>
                      </a:cubicBez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42"/>
                <p:cNvSpPr/>
                <p:nvPr/>
              </p:nvSpPr>
              <p:spPr>
                <a:xfrm>
                  <a:off x="8887199" y="3826192"/>
                  <a:ext cx="318803" cy="138112"/>
                </a:xfrm>
                <a:custGeom>
                  <a:avLst/>
                  <a:gdLst/>
                  <a:ahLst/>
                  <a:cxnLst/>
                  <a:rect l="l" t="t" r="r" b="b"/>
                  <a:pathLst>
                    <a:path w="318803" h="138112" extrusionOk="0">
                      <a:moveTo>
                        <a:pt x="318804" y="138113"/>
                      </a:moveTo>
                      <a:cubicBezTo>
                        <a:pt x="318804" y="138113"/>
                        <a:pt x="177959" y="53340"/>
                        <a:pt x="157975" y="46672"/>
                      </a:cubicBezTo>
                      <a:cubicBezTo>
                        <a:pt x="137990" y="40957"/>
                        <a:pt x="0" y="0"/>
                        <a:pt x="0" y="0"/>
                      </a:cubicBezTo>
                      <a:cubicBezTo>
                        <a:pt x="0" y="0"/>
                        <a:pt x="139893" y="70485"/>
                        <a:pt x="166539" y="81915"/>
                      </a:cubicBezTo>
                      <a:cubicBezTo>
                        <a:pt x="193186" y="93345"/>
                        <a:pt x="318804" y="138113"/>
                        <a:pt x="318804" y="138113"/>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42"/>
                <p:cNvSpPr/>
                <p:nvPr/>
              </p:nvSpPr>
              <p:spPr>
                <a:xfrm>
                  <a:off x="8964283" y="3713797"/>
                  <a:ext cx="189378" cy="193357"/>
                </a:xfrm>
                <a:custGeom>
                  <a:avLst/>
                  <a:gdLst/>
                  <a:ahLst/>
                  <a:cxnLst/>
                  <a:rect l="l" t="t" r="r" b="b"/>
                  <a:pathLst>
                    <a:path w="189378" h="193357" extrusionOk="0">
                      <a:moveTo>
                        <a:pt x="132279" y="193358"/>
                      </a:moveTo>
                      <a:lnTo>
                        <a:pt x="0" y="143828"/>
                      </a:lnTo>
                      <a:lnTo>
                        <a:pt x="55196" y="0"/>
                      </a:lnTo>
                      <a:lnTo>
                        <a:pt x="189379" y="4476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8" name="Google Shape;798;p42"/>
              <p:cNvSpPr/>
              <p:nvPr/>
            </p:nvSpPr>
            <p:spPr>
              <a:xfrm>
                <a:off x="9051835" y="5155882"/>
                <a:ext cx="1062996" cy="1038225"/>
              </a:xfrm>
              <a:custGeom>
                <a:avLst/>
                <a:gdLst/>
                <a:ahLst/>
                <a:cxnLst/>
                <a:rect l="l" t="t" r="r" b="b"/>
                <a:pathLst>
                  <a:path w="1062996" h="1038225" extrusionOk="0">
                    <a:moveTo>
                      <a:pt x="1062997" y="825818"/>
                    </a:moveTo>
                    <a:lnTo>
                      <a:pt x="482488" y="1038225"/>
                    </a:lnTo>
                    <a:lnTo>
                      <a:pt x="314046" y="767715"/>
                    </a:lnTo>
                    <a:lnTo>
                      <a:pt x="265512" y="689610"/>
                    </a:lnTo>
                    <a:lnTo>
                      <a:pt x="137038" y="481013"/>
                    </a:lnTo>
                    <a:lnTo>
                      <a:pt x="87552" y="401003"/>
                    </a:lnTo>
                    <a:lnTo>
                      <a:pt x="0" y="260033"/>
                    </a:lnTo>
                    <a:cubicBezTo>
                      <a:pt x="0" y="260033"/>
                      <a:pt x="168443" y="247650"/>
                      <a:pt x="287399" y="178118"/>
                    </a:cubicBezTo>
                    <a:cubicBezTo>
                      <a:pt x="406356" y="108585"/>
                      <a:pt x="440616" y="0"/>
                      <a:pt x="440616" y="0"/>
                    </a:cubicBezTo>
                    <a:lnTo>
                      <a:pt x="550056" y="145733"/>
                    </a:lnTo>
                    <a:lnTo>
                      <a:pt x="602397" y="215265"/>
                    </a:lnTo>
                    <a:lnTo>
                      <a:pt x="780356" y="450533"/>
                    </a:lnTo>
                    <a:lnTo>
                      <a:pt x="831745" y="519113"/>
                    </a:lnTo>
                    <a:lnTo>
                      <a:pt x="1062997" y="82581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42"/>
              <p:cNvSpPr/>
              <p:nvPr/>
            </p:nvSpPr>
            <p:spPr>
              <a:xfrm>
                <a:off x="9139387" y="5302567"/>
                <a:ext cx="515796" cy="335279"/>
              </a:xfrm>
              <a:custGeom>
                <a:avLst/>
                <a:gdLst/>
                <a:ahLst/>
                <a:cxnLst/>
                <a:rect l="l" t="t" r="r" b="b"/>
                <a:pathLst>
                  <a:path w="515796" h="335279" extrusionOk="0">
                    <a:moveTo>
                      <a:pt x="515796" y="70485"/>
                    </a:moveTo>
                    <a:cubicBezTo>
                      <a:pt x="399694" y="211455"/>
                      <a:pt x="230300" y="307657"/>
                      <a:pt x="49486" y="335280"/>
                    </a:cubicBezTo>
                    <a:lnTo>
                      <a:pt x="0" y="255270"/>
                    </a:lnTo>
                    <a:cubicBezTo>
                      <a:pt x="179863" y="239077"/>
                      <a:pt x="352112" y="143827"/>
                      <a:pt x="462504" y="0"/>
                    </a:cubicBezTo>
                    <a:lnTo>
                      <a:pt x="515796" y="704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42"/>
              <p:cNvSpPr/>
              <p:nvPr/>
            </p:nvSpPr>
            <p:spPr>
              <a:xfrm>
                <a:off x="9317346" y="5607367"/>
                <a:ext cx="566233" cy="316229"/>
              </a:xfrm>
              <a:custGeom>
                <a:avLst/>
                <a:gdLst/>
                <a:ahLst/>
                <a:cxnLst/>
                <a:rect l="l" t="t" r="r" b="b"/>
                <a:pathLst>
                  <a:path w="566233" h="316229" extrusionOk="0">
                    <a:moveTo>
                      <a:pt x="49486" y="316230"/>
                    </a:moveTo>
                    <a:cubicBezTo>
                      <a:pt x="137038" y="300990"/>
                      <a:pt x="219832" y="277177"/>
                      <a:pt x="295013" y="244792"/>
                    </a:cubicBezTo>
                    <a:cubicBezTo>
                      <a:pt x="398743" y="200977"/>
                      <a:pt x="491053" y="140970"/>
                      <a:pt x="566234" y="68580"/>
                    </a:cubicBezTo>
                    <a:lnTo>
                      <a:pt x="514844" y="0"/>
                    </a:lnTo>
                    <a:cubicBezTo>
                      <a:pt x="445374" y="68580"/>
                      <a:pt x="358773" y="124777"/>
                      <a:pt x="261705" y="166688"/>
                    </a:cubicBezTo>
                    <a:cubicBezTo>
                      <a:pt x="181766" y="200025"/>
                      <a:pt x="94214" y="223838"/>
                      <a:pt x="0" y="237172"/>
                    </a:cubicBezTo>
                    <a:lnTo>
                      <a:pt x="49486" y="3162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1" name="Google Shape;801;p42"/>
            <p:cNvGrpSpPr/>
            <p:nvPr/>
          </p:nvGrpSpPr>
          <p:grpSpPr>
            <a:xfrm>
              <a:off x="6344603" y="3828492"/>
              <a:ext cx="745884" cy="804890"/>
              <a:chOff x="2637903" y="855317"/>
              <a:chExt cx="745884" cy="804890"/>
            </a:xfrm>
          </p:grpSpPr>
          <p:sp>
            <p:nvSpPr>
              <p:cNvPr id="802" name="Google Shape;802;p42"/>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42"/>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42"/>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42"/>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42"/>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42"/>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42"/>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42"/>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0" name="Google Shape;810;p42"/>
            <p:cNvGrpSpPr/>
            <p:nvPr/>
          </p:nvGrpSpPr>
          <p:grpSpPr>
            <a:xfrm>
              <a:off x="8357327" y="2672791"/>
              <a:ext cx="862864" cy="753791"/>
              <a:chOff x="8525852" y="985841"/>
              <a:chExt cx="862864" cy="753791"/>
            </a:xfrm>
          </p:grpSpPr>
          <p:sp>
            <p:nvSpPr>
              <p:cNvPr id="811" name="Google Shape;811;p42"/>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42"/>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42"/>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42"/>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42"/>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42"/>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42"/>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42"/>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42"/>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42"/>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1" name="Google Shape;821;p42"/>
          <p:cNvGrpSpPr/>
          <p:nvPr/>
        </p:nvGrpSpPr>
        <p:grpSpPr>
          <a:xfrm>
            <a:off x="960829" y="3278345"/>
            <a:ext cx="333692" cy="333363"/>
            <a:chOff x="1742965" y="1502959"/>
            <a:chExt cx="333692" cy="333363"/>
          </a:xfrm>
        </p:grpSpPr>
        <p:sp>
          <p:nvSpPr>
            <p:cNvPr id="822" name="Google Shape;822;p42"/>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2"/>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2"/>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2"/>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2"/>
          <p:cNvGrpSpPr/>
          <p:nvPr/>
        </p:nvGrpSpPr>
        <p:grpSpPr>
          <a:xfrm>
            <a:off x="942577" y="1765965"/>
            <a:ext cx="370195" cy="300154"/>
            <a:chOff x="3952456" y="1524280"/>
            <a:chExt cx="370195" cy="300154"/>
          </a:xfrm>
        </p:grpSpPr>
        <p:sp>
          <p:nvSpPr>
            <p:cNvPr id="827" name="Google Shape;827;p4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Cultural language shifts</a:t>
            </a:r>
            <a:endParaRPr/>
          </a:p>
        </p:txBody>
      </p:sp>
      <p:sp>
        <p:nvSpPr>
          <p:cNvPr id="838" name="Google Shape;838;p43"/>
          <p:cNvSpPr txBox="1">
            <a:spLocks noGrp="1"/>
          </p:cNvSpPr>
          <p:nvPr>
            <p:ph type="subTitle" idx="1"/>
          </p:nvPr>
        </p:nvSpPr>
        <p:spPr>
          <a:xfrm>
            <a:off x="828826" y="3056926"/>
            <a:ext cx="22404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839" name="Google Shape;839;p43"/>
          <p:cNvSpPr txBox="1">
            <a:spLocks noGrp="1"/>
          </p:cNvSpPr>
          <p:nvPr>
            <p:ph type="subTitle" idx="2"/>
          </p:nvPr>
        </p:nvSpPr>
        <p:spPr>
          <a:xfrm>
            <a:off x="3451800" y="3056926"/>
            <a:ext cx="22404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840" name="Google Shape;840;p43"/>
          <p:cNvSpPr txBox="1">
            <a:spLocks noGrp="1"/>
          </p:cNvSpPr>
          <p:nvPr>
            <p:ph type="subTitle" idx="3"/>
          </p:nvPr>
        </p:nvSpPr>
        <p:spPr>
          <a:xfrm>
            <a:off x="6074775" y="3056926"/>
            <a:ext cx="22404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841" name="Google Shape;841;p43"/>
          <p:cNvSpPr txBox="1">
            <a:spLocks noGrp="1"/>
          </p:cNvSpPr>
          <p:nvPr>
            <p:ph type="subTitle" idx="4"/>
          </p:nvPr>
        </p:nvSpPr>
        <p:spPr>
          <a:xfrm>
            <a:off x="828825" y="2526150"/>
            <a:ext cx="2240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42" name="Google Shape;842;p43"/>
          <p:cNvSpPr txBox="1">
            <a:spLocks noGrp="1"/>
          </p:cNvSpPr>
          <p:nvPr>
            <p:ph type="subTitle" idx="5"/>
          </p:nvPr>
        </p:nvSpPr>
        <p:spPr>
          <a:xfrm>
            <a:off x="3451800" y="2526150"/>
            <a:ext cx="2240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43" name="Google Shape;843;p43"/>
          <p:cNvSpPr txBox="1">
            <a:spLocks noGrp="1"/>
          </p:cNvSpPr>
          <p:nvPr>
            <p:ph type="subTitle" idx="6"/>
          </p:nvPr>
        </p:nvSpPr>
        <p:spPr>
          <a:xfrm>
            <a:off x="6074776" y="2526150"/>
            <a:ext cx="2240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44" name="Google Shape;844;p43"/>
          <p:cNvSpPr/>
          <p:nvPr/>
        </p:nvSpPr>
        <p:spPr>
          <a:xfrm>
            <a:off x="905025" y="164865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845" name="Google Shape;845;p43"/>
          <p:cNvSpPr/>
          <p:nvPr/>
        </p:nvSpPr>
        <p:spPr>
          <a:xfrm>
            <a:off x="3528000" y="164865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846" name="Google Shape;846;p43"/>
          <p:cNvSpPr/>
          <p:nvPr/>
        </p:nvSpPr>
        <p:spPr>
          <a:xfrm>
            <a:off x="6150975" y="164865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nvGrpSpPr>
          <p:cNvPr id="847" name="Google Shape;847;p43"/>
          <p:cNvGrpSpPr/>
          <p:nvPr/>
        </p:nvGrpSpPr>
        <p:grpSpPr>
          <a:xfrm>
            <a:off x="1165221" y="1768311"/>
            <a:ext cx="308508" cy="333378"/>
            <a:chOff x="1748310" y="2408601"/>
            <a:chExt cx="308508" cy="333378"/>
          </a:xfrm>
        </p:grpSpPr>
        <p:sp>
          <p:nvSpPr>
            <p:cNvPr id="848" name="Google Shape;848;p4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3"/>
          <p:cNvGrpSpPr/>
          <p:nvPr/>
        </p:nvGrpSpPr>
        <p:grpSpPr>
          <a:xfrm>
            <a:off x="6386459" y="1763662"/>
            <a:ext cx="357933" cy="342676"/>
            <a:chOff x="3943638" y="3815072"/>
            <a:chExt cx="357933" cy="342676"/>
          </a:xfrm>
        </p:grpSpPr>
        <p:sp>
          <p:nvSpPr>
            <p:cNvPr id="857" name="Google Shape;857;p4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43"/>
          <p:cNvGrpSpPr/>
          <p:nvPr/>
        </p:nvGrpSpPr>
        <p:grpSpPr>
          <a:xfrm>
            <a:off x="3759553" y="1754424"/>
            <a:ext cx="365793" cy="361152"/>
            <a:chOff x="2616191" y="2890461"/>
            <a:chExt cx="365793" cy="361152"/>
          </a:xfrm>
        </p:grpSpPr>
        <p:sp>
          <p:nvSpPr>
            <p:cNvPr id="867" name="Google Shape;867;p4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43"/>
          <p:cNvGrpSpPr/>
          <p:nvPr/>
        </p:nvGrpSpPr>
        <p:grpSpPr>
          <a:xfrm flipH="1">
            <a:off x="7765156" y="1840120"/>
            <a:ext cx="2175771" cy="1245492"/>
            <a:chOff x="-1757878" y="3236020"/>
            <a:chExt cx="2175771" cy="1245492"/>
          </a:xfrm>
        </p:grpSpPr>
        <p:sp>
          <p:nvSpPr>
            <p:cNvPr id="879" name="Google Shape;879;p43"/>
            <p:cNvSpPr/>
            <p:nvPr/>
          </p:nvSpPr>
          <p:spPr>
            <a:xfrm rot="-6317156" flipH="1">
              <a:off x="-1255583" y="3020184"/>
              <a:ext cx="832793" cy="1677164"/>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80" name="Google Shape;880;p43"/>
            <p:cNvGrpSpPr/>
            <p:nvPr/>
          </p:nvGrpSpPr>
          <p:grpSpPr>
            <a:xfrm>
              <a:off x="-188310" y="3365904"/>
              <a:ext cx="606203" cy="446722"/>
              <a:chOff x="486315" y="788579"/>
              <a:chExt cx="606203" cy="446722"/>
            </a:xfrm>
          </p:grpSpPr>
          <p:sp>
            <p:nvSpPr>
              <p:cNvPr id="881" name="Google Shape;881;p43"/>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43"/>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Word histories: German &amp; beyond</a:t>
            </a:r>
            <a:endParaRPr/>
          </a:p>
        </p:txBody>
      </p:sp>
      <p:sp>
        <p:nvSpPr>
          <p:cNvPr id="888" name="Google Shape;888;p44"/>
          <p:cNvSpPr txBox="1">
            <a:spLocks noGrp="1"/>
          </p:cNvSpPr>
          <p:nvPr>
            <p:ph type="subTitle" idx="1"/>
          </p:nvPr>
        </p:nvSpPr>
        <p:spPr>
          <a:xfrm>
            <a:off x="2302600" y="20173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889" name="Google Shape;889;p44"/>
          <p:cNvSpPr txBox="1">
            <a:spLocks noGrp="1"/>
          </p:cNvSpPr>
          <p:nvPr>
            <p:ph type="subTitle" idx="2"/>
          </p:nvPr>
        </p:nvSpPr>
        <p:spPr>
          <a:xfrm>
            <a:off x="5996879" y="20173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890" name="Google Shape;890;p44"/>
          <p:cNvSpPr txBox="1">
            <a:spLocks noGrp="1"/>
          </p:cNvSpPr>
          <p:nvPr>
            <p:ph type="subTitle" idx="3"/>
          </p:nvPr>
        </p:nvSpPr>
        <p:spPr>
          <a:xfrm>
            <a:off x="2302600" y="34507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891" name="Google Shape;891;p44"/>
          <p:cNvSpPr txBox="1">
            <a:spLocks noGrp="1"/>
          </p:cNvSpPr>
          <p:nvPr>
            <p:ph type="subTitle" idx="4"/>
          </p:nvPr>
        </p:nvSpPr>
        <p:spPr>
          <a:xfrm>
            <a:off x="5996879" y="34507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892" name="Google Shape;892;p44"/>
          <p:cNvSpPr txBox="1">
            <a:spLocks noGrp="1"/>
          </p:cNvSpPr>
          <p:nvPr>
            <p:ph type="subTitle" idx="5"/>
          </p:nvPr>
        </p:nvSpPr>
        <p:spPr>
          <a:xfrm>
            <a:off x="2302613" y="1622475"/>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93" name="Google Shape;893;p44"/>
          <p:cNvSpPr txBox="1">
            <a:spLocks noGrp="1"/>
          </p:cNvSpPr>
          <p:nvPr>
            <p:ph type="subTitle" idx="6"/>
          </p:nvPr>
        </p:nvSpPr>
        <p:spPr>
          <a:xfrm>
            <a:off x="2302613" y="3055875"/>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894" name="Google Shape;894;p44"/>
          <p:cNvSpPr txBox="1">
            <a:spLocks noGrp="1"/>
          </p:cNvSpPr>
          <p:nvPr>
            <p:ph type="subTitle" idx="7"/>
          </p:nvPr>
        </p:nvSpPr>
        <p:spPr>
          <a:xfrm>
            <a:off x="5996888" y="1622475"/>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95" name="Google Shape;895;p44"/>
          <p:cNvSpPr txBox="1">
            <a:spLocks noGrp="1"/>
          </p:cNvSpPr>
          <p:nvPr>
            <p:ph type="subTitle" idx="8"/>
          </p:nvPr>
        </p:nvSpPr>
        <p:spPr>
          <a:xfrm>
            <a:off x="5996888" y="3055875"/>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896" name="Google Shape;896;p44"/>
          <p:cNvSpPr/>
          <p:nvPr/>
        </p:nvSpPr>
        <p:spPr>
          <a:xfrm>
            <a:off x="1168913" y="1622475"/>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897" name="Google Shape;897;p44"/>
          <p:cNvSpPr/>
          <p:nvPr/>
        </p:nvSpPr>
        <p:spPr>
          <a:xfrm>
            <a:off x="4863188" y="1622475"/>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898" name="Google Shape;898;p44"/>
          <p:cNvSpPr/>
          <p:nvPr/>
        </p:nvSpPr>
        <p:spPr>
          <a:xfrm>
            <a:off x="1168913" y="3055875"/>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899" name="Google Shape;899;p44"/>
          <p:cNvSpPr/>
          <p:nvPr/>
        </p:nvSpPr>
        <p:spPr>
          <a:xfrm>
            <a:off x="4863188" y="3055875"/>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nvGrpSpPr>
          <p:cNvPr id="900" name="Google Shape;900;p44"/>
          <p:cNvGrpSpPr/>
          <p:nvPr/>
        </p:nvGrpSpPr>
        <p:grpSpPr>
          <a:xfrm>
            <a:off x="1454828" y="3166252"/>
            <a:ext cx="265373" cy="351944"/>
            <a:chOff x="1802465" y="1962854"/>
            <a:chExt cx="265373" cy="351944"/>
          </a:xfrm>
        </p:grpSpPr>
        <p:sp>
          <p:nvSpPr>
            <p:cNvPr id="901" name="Google Shape;901;p44"/>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4"/>
          <p:cNvGrpSpPr/>
          <p:nvPr/>
        </p:nvGrpSpPr>
        <p:grpSpPr>
          <a:xfrm>
            <a:off x="5090658" y="3160420"/>
            <a:ext cx="373669" cy="363308"/>
            <a:chOff x="3512070" y="1956222"/>
            <a:chExt cx="373669" cy="363308"/>
          </a:xfrm>
        </p:grpSpPr>
        <p:sp>
          <p:nvSpPr>
            <p:cNvPr id="908" name="Google Shape;908;p44"/>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44"/>
          <p:cNvGrpSpPr/>
          <p:nvPr/>
        </p:nvGrpSpPr>
        <p:grpSpPr>
          <a:xfrm>
            <a:off x="5126073" y="1732915"/>
            <a:ext cx="303163" cy="351809"/>
            <a:chOff x="2224585" y="1962854"/>
            <a:chExt cx="303163" cy="351809"/>
          </a:xfrm>
        </p:grpSpPr>
        <p:sp>
          <p:nvSpPr>
            <p:cNvPr id="921" name="Google Shape;921;p44"/>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4"/>
          <p:cNvGrpSpPr/>
          <p:nvPr/>
        </p:nvGrpSpPr>
        <p:grpSpPr>
          <a:xfrm>
            <a:off x="1380013" y="1716960"/>
            <a:ext cx="406713" cy="383745"/>
            <a:chOff x="849601" y="1952074"/>
            <a:chExt cx="406713" cy="383745"/>
          </a:xfrm>
        </p:grpSpPr>
        <p:sp>
          <p:nvSpPr>
            <p:cNvPr id="930" name="Google Shape;930;p44"/>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44"/>
          <p:cNvGrpSpPr/>
          <p:nvPr/>
        </p:nvGrpSpPr>
        <p:grpSpPr>
          <a:xfrm>
            <a:off x="-603256" y="3937895"/>
            <a:ext cx="2175771" cy="1245492"/>
            <a:chOff x="-1757878" y="3236020"/>
            <a:chExt cx="2175771" cy="1245492"/>
          </a:xfrm>
        </p:grpSpPr>
        <p:sp>
          <p:nvSpPr>
            <p:cNvPr id="938" name="Google Shape;938;p44"/>
            <p:cNvSpPr/>
            <p:nvPr/>
          </p:nvSpPr>
          <p:spPr>
            <a:xfrm rot="-6317156" flipH="1">
              <a:off x="-1255583" y="3020184"/>
              <a:ext cx="832793" cy="1677164"/>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9" name="Google Shape;939;p44"/>
            <p:cNvGrpSpPr/>
            <p:nvPr/>
          </p:nvGrpSpPr>
          <p:grpSpPr>
            <a:xfrm>
              <a:off x="-188310" y="3365904"/>
              <a:ext cx="606203" cy="446722"/>
              <a:chOff x="486315" y="788579"/>
              <a:chExt cx="606203" cy="446722"/>
            </a:xfrm>
          </p:grpSpPr>
          <p:sp>
            <p:nvSpPr>
              <p:cNvPr id="940" name="Google Shape;940;p44"/>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44"/>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5"/>
          <p:cNvSpPr txBox="1">
            <a:spLocks noGrp="1"/>
          </p:cNvSpPr>
          <p:nvPr>
            <p:ph type="subTitle" idx="2"/>
          </p:nvPr>
        </p:nvSpPr>
        <p:spPr>
          <a:xfrm>
            <a:off x="3472152" y="1986358"/>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947" name="Google Shape;947;p45"/>
          <p:cNvSpPr txBox="1">
            <a:spLocks noGrp="1"/>
          </p:cNvSpPr>
          <p:nvPr>
            <p:ph type="subTitle" idx="5"/>
          </p:nvPr>
        </p:nvSpPr>
        <p:spPr>
          <a:xfrm>
            <a:off x="6222634" y="1986358"/>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948" name="Google Shape;94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The reunification of Germany</a:t>
            </a:r>
            <a:endParaRPr/>
          </a:p>
        </p:txBody>
      </p:sp>
      <p:sp>
        <p:nvSpPr>
          <p:cNvPr id="949" name="Google Shape;949;p45"/>
          <p:cNvSpPr txBox="1">
            <a:spLocks noGrp="1"/>
          </p:cNvSpPr>
          <p:nvPr>
            <p:ph type="subTitle" idx="1"/>
          </p:nvPr>
        </p:nvSpPr>
        <p:spPr>
          <a:xfrm>
            <a:off x="721670" y="1986358"/>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950" name="Google Shape;950;p45"/>
          <p:cNvSpPr txBox="1">
            <a:spLocks noGrp="1"/>
          </p:cNvSpPr>
          <p:nvPr>
            <p:ph type="subTitle" idx="3"/>
          </p:nvPr>
        </p:nvSpPr>
        <p:spPr>
          <a:xfrm>
            <a:off x="721670" y="3419761"/>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51" name="Google Shape;951;p45"/>
          <p:cNvSpPr txBox="1">
            <a:spLocks noGrp="1"/>
          </p:cNvSpPr>
          <p:nvPr>
            <p:ph type="subTitle" idx="4"/>
          </p:nvPr>
        </p:nvSpPr>
        <p:spPr>
          <a:xfrm>
            <a:off x="3472152" y="3419761"/>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952" name="Google Shape;952;p45"/>
          <p:cNvSpPr txBox="1">
            <a:spLocks noGrp="1"/>
          </p:cNvSpPr>
          <p:nvPr>
            <p:ph type="subTitle" idx="6"/>
          </p:nvPr>
        </p:nvSpPr>
        <p:spPr>
          <a:xfrm>
            <a:off x="6222634" y="3419761"/>
            <a:ext cx="2199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53" name="Google Shape;953;p45"/>
          <p:cNvSpPr txBox="1">
            <a:spLocks noGrp="1"/>
          </p:cNvSpPr>
          <p:nvPr>
            <p:ph type="subTitle" idx="7"/>
          </p:nvPr>
        </p:nvSpPr>
        <p:spPr>
          <a:xfrm>
            <a:off x="720000" y="1504387"/>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54" name="Google Shape;954;p45"/>
          <p:cNvSpPr txBox="1">
            <a:spLocks noGrp="1"/>
          </p:cNvSpPr>
          <p:nvPr>
            <p:ph type="subTitle" idx="8"/>
          </p:nvPr>
        </p:nvSpPr>
        <p:spPr>
          <a:xfrm>
            <a:off x="3470482" y="1504387"/>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55" name="Google Shape;955;p45"/>
          <p:cNvSpPr txBox="1">
            <a:spLocks noGrp="1"/>
          </p:cNvSpPr>
          <p:nvPr>
            <p:ph type="subTitle" idx="9"/>
          </p:nvPr>
        </p:nvSpPr>
        <p:spPr>
          <a:xfrm>
            <a:off x="6220964" y="1504387"/>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56" name="Google Shape;956;p45"/>
          <p:cNvSpPr txBox="1">
            <a:spLocks noGrp="1"/>
          </p:cNvSpPr>
          <p:nvPr>
            <p:ph type="subTitle" idx="13"/>
          </p:nvPr>
        </p:nvSpPr>
        <p:spPr>
          <a:xfrm>
            <a:off x="720000" y="2936562"/>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57" name="Google Shape;957;p45"/>
          <p:cNvSpPr txBox="1">
            <a:spLocks noGrp="1"/>
          </p:cNvSpPr>
          <p:nvPr>
            <p:ph type="subTitle" idx="14"/>
          </p:nvPr>
        </p:nvSpPr>
        <p:spPr>
          <a:xfrm>
            <a:off x="3470482" y="2936562"/>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958" name="Google Shape;958;p45"/>
          <p:cNvSpPr txBox="1">
            <a:spLocks noGrp="1"/>
          </p:cNvSpPr>
          <p:nvPr>
            <p:ph type="subTitle" idx="15"/>
          </p:nvPr>
        </p:nvSpPr>
        <p:spPr>
          <a:xfrm>
            <a:off x="6220964" y="2936562"/>
            <a:ext cx="2202900" cy="44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46"/>
          <p:cNvSpPr txBox="1">
            <a:spLocks noGrp="1"/>
          </p:cNvSpPr>
          <p:nvPr>
            <p:ph type="title"/>
          </p:nvPr>
        </p:nvSpPr>
        <p:spPr>
          <a:xfrm>
            <a:off x="1483950" y="1195146"/>
            <a:ext cx="6176100" cy="121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grpSp>
        <p:nvGrpSpPr>
          <p:cNvPr id="964" name="Google Shape;964;p46"/>
          <p:cNvGrpSpPr/>
          <p:nvPr/>
        </p:nvGrpSpPr>
        <p:grpSpPr>
          <a:xfrm>
            <a:off x="1803175" y="2439705"/>
            <a:ext cx="6080880" cy="3915493"/>
            <a:chOff x="1803175" y="2439705"/>
            <a:chExt cx="6080880" cy="3915493"/>
          </a:xfrm>
        </p:grpSpPr>
        <p:sp>
          <p:nvSpPr>
            <p:cNvPr id="965" name="Google Shape;965;p46"/>
            <p:cNvSpPr/>
            <p:nvPr/>
          </p:nvSpPr>
          <p:spPr>
            <a:xfrm>
              <a:off x="2770638" y="2934553"/>
              <a:ext cx="3897180" cy="3420645"/>
            </a:xfrm>
            <a:custGeom>
              <a:avLst/>
              <a:gdLst/>
              <a:ahLst/>
              <a:cxnLst/>
              <a:rect l="l" t="t" r="r" b="b"/>
              <a:pathLst>
                <a:path w="2510261" h="2203314" extrusionOk="0">
                  <a:moveTo>
                    <a:pt x="2508667" y="1052960"/>
                  </a:moveTo>
                  <a:cubicBezTo>
                    <a:pt x="2508667" y="1054984"/>
                    <a:pt x="2508262" y="1057413"/>
                    <a:pt x="2508262" y="1059437"/>
                  </a:cubicBezTo>
                  <a:cubicBezTo>
                    <a:pt x="2505428" y="1098299"/>
                    <a:pt x="2499761" y="1137971"/>
                    <a:pt x="2490450" y="1178047"/>
                  </a:cubicBezTo>
                  <a:cubicBezTo>
                    <a:pt x="2490045" y="1180071"/>
                    <a:pt x="2489640" y="1182095"/>
                    <a:pt x="2488831" y="1184119"/>
                  </a:cubicBezTo>
                  <a:cubicBezTo>
                    <a:pt x="2470210" y="1260629"/>
                    <a:pt x="2439039" y="1339568"/>
                    <a:pt x="2392485" y="1419720"/>
                  </a:cubicBezTo>
                  <a:cubicBezTo>
                    <a:pt x="2369816" y="1458583"/>
                    <a:pt x="2343908" y="1497444"/>
                    <a:pt x="2313547" y="1537116"/>
                  </a:cubicBezTo>
                  <a:cubicBezTo>
                    <a:pt x="2309904" y="1541569"/>
                    <a:pt x="2306665" y="1546022"/>
                    <a:pt x="2303022" y="1550880"/>
                  </a:cubicBezTo>
                  <a:cubicBezTo>
                    <a:pt x="2267803" y="1595814"/>
                    <a:pt x="2227322" y="1641153"/>
                    <a:pt x="2181173" y="1686897"/>
                  </a:cubicBezTo>
                  <a:cubicBezTo>
                    <a:pt x="2152432" y="1715638"/>
                    <a:pt x="2121261" y="1744380"/>
                    <a:pt x="2087662" y="1773122"/>
                  </a:cubicBezTo>
                  <a:cubicBezTo>
                    <a:pt x="2079565" y="1780408"/>
                    <a:pt x="2071064" y="1787290"/>
                    <a:pt x="2062563" y="1794577"/>
                  </a:cubicBezTo>
                  <a:cubicBezTo>
                    <a:pt x="2056491" y="1799839"/>
                    <a:pt x="2050014" y="1805102"/>
                    <a:pt x="2043537" y="1810364"/>
                  </a:cubicBezTo>
                  <a:cubicBezTo>
                    <a:pt x="2028559" y="1822509"/>
                    <a:pt x="2012771" y="1835058"/>
                    <a:pt x="1996984" y="1847203"/>
                  </a:cubicBezTo>
                  <a:cubicBezTo>
                    <a:pt x="1973504" y="1865419"/>
                    <a:pt x="1949216" y="1883636"/>
                    <a:pt x="1923713" y="1901852"/>
                  </a:cubicBezTo>
                  <a:cubicBezTo>
                    <a:pt x="1917236" y="1906305"/>
                    <a:pt x="1910354" y="1911163"/>
                    <a:pt x="1903877" y="1916021"/>
                  </a:cubicBezTo>
                  <a:cubicBezTo>
                    <a:pt x="1893352" y="1923307"/>
                    <a:pt x="1882827" y="1930594"/>
                    <a:pt x="1871897" y="1938285"/>
                  </a:cubicBezTo>
                  <a:cubicBezTo>
                    <a:pt x="1859347" y="1946786"/>
                    <a:pt x="1846798" y="1955287"/>
                    <a:pt x="1833844" y="1963788"/>
                  </a:cubicBezTo>
                  <a:cubicBezTo>
                    <a:pt x="1819271" y="1973504"/>
                    <a:pt x="1804698" y="1982815"/>
                    <a:pt x="1790124" y="1991720"/>
                  </a:cubicBezTo>
                  <a:cubicBezTo>
                    <a:pt x="1786886" y="1993744"/>
                    <a:pt x="1783243" y="1995769"/>
                    <a:pt x="1780004" y="1997793"/>
                  </a:cubicBezTo>
                  <a:cubicBezTo>
                    <a:pt x="1777980" y="1999007"/>
                    <a:pt x="1775956" y="2000222"/>
                    <a:pt x="1773932" y="2001436"/>
                  </a:cubicBezTo>
                  <a:cubicBezTo>
                    <a:pt x="1769479" y="2004270"/>
                    <a:pt x="1765026" y="2006699"/>
                    <a:pt x="1760573" y="2009532"/>
                  </a:cubicBezTo>
                  <a:cubicBezTo>
                    <a:pt x="1756120" y="2011961"/>
                    <a:pt x="1751667" y="2014795"/>
                    <a:pt x="1747214" y="2017224"/>
                  </a:cubicBezTo>
                  <a:cubicBezTo>
                    <a:pt x="1746000" y="2018033"/>
                    <a:pt x="1744785" y="2018438"/>
                    <a:pt x="1743571" y="2019248"/>
                  </a:cubicBezTo>
                  <a:cubicBezTo>
                    <a:pt x="1739928" y="2021677"/>
                    <a:pt x="1735879" y="2023701"/>
                    <a:pt x="1732236" y="2025725"/>
                  </a:cubicBezTo>
                  <a:cubicBezTo>
                    <a:pt x="1731831" y="2025725"/>
                    <a:pt x="1731427" y="2026129"/>
                    <a:pt x="1731022" y="2026534"/>
                  </a:cubicBezTo>
                  <a:cubicBezTo>
                    <a:pt x="1724545" y="2030178"/>
                    <a:pt x="1718068" y="2033821"/>
                    <a:pt x="1711591" y="2037464"/>
                  </a:cubicBezTo>
                  <a:cubicBezTo>
                    <a:pt x="1709162" y="2038679"/>
                    <a:pt x="1706733" y="2040298"/>
                    <a:pt x="1704304" y="2041513"/>
                  </a:cubicBezTo>
                  <a:cubicBezTo>
                    <a:pt x="1690541" y="2048799"/>
                    <a:pt x="1677182" y="2056086"/>
                    <a:pt x="1663823" y="2062968"/>
                  </a:cubicBezTo>
                  <a:cubicBezTo>
                    <a:pt x="1654108" y="2067825"/>
                    <a:pt x="1644392" y="2072683"/>
                    <a:pt x="1635081" y="2077136"/>
                  </a:cubicBezTo>
                  <a:cubicBezTo>
                    <a:pt x="1516876" y="2134215"/>
                    <a:pt x="1403124" y="2170648"/>
                    <a:pt x="1294229" y="2188864"/>
                  </a:cubicBezTo>
                  <a:cubicBezTo>
                    <a:pt x="1289776" y="2189674"/>
                    <a:pt x="1285728" y="2190079"/>
                    <a:pt x="1281680" y="2190888"/>
                  </a:cubicBezTo>
                  <a:cubicBezTo>
                    <a:pt x="1242008" y="2197365"/>
                    <a:pt x="1202741" y="2201009"/>
                    <a:pt x="1164689" y="2202628"/>
                  </a:cubicBezTo>
                  <a:cubicBezTo>
                    <a:pt x="1158212" y="2203033"/>
                    <a:pt x="1152140" y="2203033"/>
                    <a:pt x="1145663" y="2203033"/>
                  </a:cubicBezTo>
                  <a:cubicBezTo>
                    <a:pt x="1061462" y="2205057"/>
                    <a:pt x="980499" y="2196151"/>
                    <a:pt x="903585" y="2177934"/>
                  </a:cubicBezTo>
                  <a:cubicBezTo>
                    <a:pt x="884559" y="2173481"/>
                    <a:pt x="865938" y="2168219"/>
                    <a:pt x="847316" y="2162551"/>
                  </a:cubicBezTo>
                  <a:cubicBezTo>
                    <a:pt x="814526" y="2152431"/>
                    <a:pt x="782141" y="2140692"/>
                    <a:pt x="750971" y="2127333"/>
                  </a:cubicBezTo>
                  <a:cubicBezTo>
                    <a:pt x="668794" y="2092519"/>
                    <a:pt x="592284" y="2046370"/>
                    <a:pt x="521847" y="1991720"/>
                  </a:cubicBezTo>
                  <a:cubicBezTo>
                    <a:pt x="520228" y="1990506"/>
                    <a:pt x="518608" y="1989292"/>
                    <a:pt x="516584" y="1987672"/>
                  </a:cubicBezTo>
                  <a:cubicBezTo>
                    <a:pt x="457077" y="1940714"/>
                    <a:pt x="402022" y="1888089"/>
                    <a:pt x="351421" y="1830200"/>
                  </a:cubicBezTo>
                  <a:cubicBezTo>
                    <a:pt x="349802" y="1828581"/>
                    <a:pt x="348182" y="1826557"/>
                    <a:pt x="346563" y="1824938"/>
                  </a:cubicBezTo>
                  <a:cubicBezTo>
                    <a:pt x="308915" y="1781218"/>
                    <a:pt x="274102" y="1735069"/>
                    <a:pt x="242121" y="1686492"/>
                  </a:cubicBezTo>
                  <a:cubicBezTo>
                    <a:pt x="233215" y="1672728"/>
                    <a:pt x="224310" y="1658965"/>
                    <a:pt x="215809" y="1644796"/>
                  </a:cubicBezTo>
                  <a:cubicBezTo>
                    <a:pt x="214189" y="1641963"/>
                    <a:pt x="212570" y="1639129"/>
                    <a:pt x="210951" y="1636700"/>
                  </a:cubicBezTo>
                  <a:cubicBezTo>
                    <a:pt x="188281" y="1599052"/>
                    <a:pt x="167636" y="1561000"/>
                    <a:pt x="148205" y="1521733"/>
                  </a:cubicBezTo>
                  <a:cubicBezTo>
                    <a:pt x="126345" y="1476394"/>
                    <a:pt x="106509" y="1430246"/>
                    <a:pt x="89102" y="1382883"/>
                  </a:cubicBezTo>
                  <a:cubicBezTo>
                    <a:pt x="49431" y="1275607"/>
                    <a:pt x="22308" y="1164689"/>
                    <a:pt x="9354" y="1055389"/>
                  </a:cubicBezTo>
                  <a:cubicBezTo>
                    <a:pt x="8949" y="1052151"/>
                    <a:pt x="8545" y="1049317"/>
                    <a:pt x="8140" y="1046078"/>
                  </a:cubicBezTo>
                  <a:cubicBezTo>
                    <a:pt x="3282" y="1004383"/>
                    <a:pt x="853" y="963092"/>
                    <a:pt x="44" y="922206"/>
                  </a:cubicBezTo>
                  <a:cubicBezTo>
                    <a:pt x="44" y="919777"/>
                    <a:pt x="44" y="917348"/>
                    <a:pt x="44" y="915324"/>
                  </a:cubicBezTo>
                  <a:cubicBezTo>
                    <a:pt x="-361" y="868771"/>
                    <a:pt x="2068" y="823027"/>
                    <a:pt x="6925" y="778497"/>
                  </a:cubicBezTo>
                  <a:cubicBezTo>
                    <a:pt x="7330" y="776473"/>
                    <a:pt x="7330" y="774044"/>
                    <a:pt x="7735" y="772020"/>
                  </a:cubicBezTo>
                  <a:cubicBezTo>
                    <a:pt x="27166" y="625883"/>
                    <a:pt x="157920" y="163182"/>
                    <a:pt x="636004" y="64813"/>
                  </a:cubicBezTo>
                  <a:cubicBezTo>
                    <a:pt x="775259" y="36071"/>
                    <a:pt x="931922" y="9758"/>
                    <a:pt x="1069153" y="3281"/>
                  </a:cubicBezTo>
                  <a:cubicBezTo>
                    <a:pt x="1495421" y="-17364"/>
                    <a:pt x="1945168" y="53478"/>
                    <a:pt x="2244324" y="386234"/>
                  </a:cubicBezTo>
                  <a:cubicBezTo>
                    <a:pt x="2245943" y="387853"/>
                    <a:pt x="2247158" y="389473"/>
                    <a:pt x="2248777" y="391092"/>
                  </a:cubicBezTo>
                  <a:cubicBezTo>
                    <a:pt x="2272661" y="418214"/>
                    <a:pt x="2296140" y="446551"/>
                    <a:pt x="2318405" y="476912"/>
                  </a:cubicBezTo>
                  <a:cubicBezTo>
                    <a:pt x="2319619" y="478531"/>
                    <a:pt x="2321239" y="480555"/>
                    <a:pt x="2322453" y="482579"/>
                  </a:cubicBezTo>
                  <a:cubicBezTo>
                    <a:pt x="2348361" y="517798"/>
                    <a:pt x="2372650" y="555041"/>
                    <a:pt x="2394914" y="594308"/>
                  </a:cubicBezTo>
                  <a:cubicBezTo>
                    <a:pt x="2396129" y="596737"/>
                    <a:pt x="2397343" y="598761"/>
                    <a:pt x="2398963" y="601190"/>
                  </a:cubicBezTo>
                  <a:cubicBezTo>
                    <a:pt x="2454827" y="701988"/>
                    <a:pt x="2495308" y="814526"/>
                    <a:pt x="2507047" y="935565"/>
                  </a:cubicBezTo>
                  <a:cubicBezTo>
                    <a:pt x="2507452" y="937993"/>
                    <a:pt x="2507452" y="940422"/>
                    <a:pt x="2507857" y="943256"/>
                  </a:cubicBezTo>
                  <a:cubicBezTo>
                    <a:pt x="2510691" y="979284"/>
                    <a:pt x="2511095" y="1015718"/>
                    <a:pt x="2508667" y="105296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6" name="Google Shape;966;p46"/>
            <p:cNvGrpSpPr/>
            <p:nvPr/>
          </p:nvGrpSpPr>
          <p:grpSpPr>
            <a:xfrm>
              <a:off x="2662911" y="2975823"/>
              <a:ext cx="3960002" cy="2482246"/>
              <a:chOff x="4258357" y="3845603"/>
              <a:chExt cx="3456404" cy="2166576"/>
            </a:xfrm>
          </p:grpSpPr>
          <p:sp>
            <p:nvSpPr>
              <p:cNvPr id="967" name="Google Shape;967;p46"/>
              <p:cNvSpPr/>
              <p:nvPr/>
            </p:nvSpPr>
            <p:spPr>
              <a:xfrm>
                <a:off x="7026716" y="5298085"/>
                <a:ext cx="688045" cy="625512"/>
              </a:xfrm>
              <a:custGeom>
                <a:avLst/>
                <a:gdLst/>
                <a:ahLst/>
                <a:cxnLst/>
                <a:rect l="l" t="t" r="r" b="b"/>
                <a:pathLst>
                  <a:path w="688045" h="625512" extrusionOk="0">
                    <a:moveTo>
                      <a:pt x="688045" y="625512"/>
                    </a:moveTo>
                    <a:lnTo>
                      <a:pt x="502473" y="623607"/>
                    </a:lnTo>
                    <a:lnTo>
                      <a:pt x="244575" y="620750"/>
                    </a:lnTo>
                    <a:lnTo>
                      <a:pt x="157023" y="619797"/>
                    </a:lnTo>
                    <a:lnTo>
                      <a:pt x="174153" y="176885"/>
                    </a:lnTo>
                    <a:cubicBezTo>
                      <a:pt x="108489" y="146405"/>
                      <a:pt x="0" y="7340"/>
                      <a:pt x="0" y="7340"/>
                    </a:cubicBezTo>
                    <a:cubicBezTo>
                      <a:pt x="9517" y="-9805"/>
                      <a:pt x="94214" y="9245"/>
                      <a:pt x="122764" y="3530"/>
                    </a:cubicBezTo>
                    <a:cubicBezTo>
                      <a:pt x="197944" y="-11710"/>
                      <a:pt x="315949" y="34962"/>
                      <a:pt x="387323" y="48297"/>
                    </a:cubicBezTo>
                    <a:cubicBezTo>
                      <a:pt x="420631" y="54965"/>
                      <a:pt x="442519" y="59727"/>
                      <a:pt x="442519" y="59727"/>
                    </a:cubicBezTo>
                    <a:lnTo>
                      <a:pt x="688045" y="625512"/>
                    </a:ln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46"/>
              <p:cNvSpPr/>
              <p:nvPr/>
            </p:nvSpPr>
            <p:spPr>
              <a:xfrm>
                <a:off x="7011562" y="5089012"/>
                <a:ext cx="268004" cy="284790"/>
              </a:xfrm>
              <a:custGeom>
                <a:avLst/>
                <a:gdLst/>
                <a:ahLst/>
                <a:cxnLst/>
                <a:rect l="l" t="t" r="r" b="b"/>
                <a:pathLst>
                  <a:path w="268004" h="284790" extrusionOk="0">
                    <a:moveTo>
                      <a:pt x="222615" y="19245"/>
                    </a:moveTo>
                    <a:cubicBezTo>
                      <a:pt x="222615" y="19245"/>
                      <a:pt x="305408" y="244035"/>
                      <a:pt x="247358" y="278325"/>
                    </a:cubicBezTo>
                    <a:cubicBezTo>
                      <a:pt x="189307" y="311662"/>
                      <a:pt x="17057" y="211650"/>
                      <a:pt x="879" y="80205"/>
                    </a:cubicBezTo>
                    <a:cubicBezTo>
                      <a:pt x="-16250" y="-52193"/>
                      <a:pt x="222615" y="19245"/>
                      <a:pt x="222615" y="19245"/>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46"/>
              <p:cNvSpPr/>
              <p:nvPr/>
            </p:nvSpPr>
            <p:spPr>
              <a:xfrm>
                <a:off x="4788428" y="5084444"/>
                <a:ext cx="347353" cy="388620"/>
              </a:xfrm>
              <a:custGeom>
                <a:avLst/>
                <a:gdLst/>
                <a:ahLst/>
                <a:cxnLst/>
                <a:rect l="l" t="t" r="r" b="b"/>
                <a:pathLst>
                  <a:path w="347353" h="388620" extrusionOk="0">
                    <a:moveTo>
                      <a:pt x="347353" y="104775"/>
                    </a:moveTo>
                    <a:cubicBezTo>
                      <a:pt x="322610" y="248603"/>
                      <a:pt x="201750" y="359093"/>
                      <a:pt x="172249" y="382905"/>
                    </a:cubicBezTo>
                    <a:cubicBezTo>
                      <a:pt x="168443" y="386715"/>
                      <a:pt x="165588" y="388620"/>
                      <a:pt x="165588" y="388620"/>
                    </a:cubicBezTo>
                    <a:lnTo>
                      <a:pt x="159878" y="387668"/>
                    </a:lnTo>
                    <a:lnTo>
                      <a:pt x="52341" y="369570"/>
                    </a:lnTo>
                    <a:lnTo>
                      <a:pt x="47583" y="335280"/>
                    </a:lnTo>
                    <a:lnTo>
                      <a:pt x="0" y="0"/>
                    </a:lnTo>
                    <a:lnTo>
                      <a:pt x="347353" y="104775"/>
                    </a:ln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46"/>
              <p:cNvSpPr/>
              <p:nvPr/>
            </p:nvSpPr>
            <p:spPr>
              <a:xfrm>
                <a:off x="4760068" y="5140210"/>
                <a:ext cx="287621" cy="270539"/>
              </a:xfrm>
              <a:custGeom>
                <a:avLst/>
                <a:gdLst/>
                <a:ahLst/>
                <a:cxnLst/>
                <a:rect l="l" t="t" r="r" b="b"/>
                <a:pathLst>
                  <a:path w="287621" h="270539" extrusionOk="0">
                    <a:moveTo>
                      <a:pt x="72135" y="6146"/>
                    </a:moveTo>
                    <a:cubicBezTo>
                      <a:pt x="72135" y="6146"/>
                      <a:pt x="-38256" y="218554"/>
                      <a:pt x="14085" y="259511"/>
                    </a:cubicBezTo>
                    <a:cubicBezTo>
                      <a:pt x="67377" y="300469"/>
                      <a:pt x="250095" y="223317"/>
                      <a:pt x="284354" y="94729"/>
                    </a:cubicBezTo>
                    <a:cubicBezTo>
                      <a:pt x="318614" y="-34811"/>
                      <a:pt x="72135" y="6146"/>
                      <a:pt x="72135" y="6146"/>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1" name="Google Shape;971;p46"/>
              <p:cNvGrpSpPr/>
              <p:nvPr/>
            </p:nvGrpSpPr>
            <p:grpSpPr>
              <a:xfrm>
                <a:off x="4706586" y="3845603"/>
                <a:ext cx="2675097" cy="1590314"/>
                <a:chOff x="4706586" y="3845603"/>
                <a:chExt cx="2675097" cy="1590314"/>
              </a:xfrm>
            </p:grpSpPr>
            <p:sp>
              <p:nvSpPr>
                <p:cNvPr id="972" name="Google Shape;972;p46"/>
                <p:cNvSpPr/>
                <p:nvPr/>
              </p:nvSpPr>
              <p:spPr>
                <a:xfrm>
                  <a:off x="4706586" y="4038600"/>
                  <a:ext cx="2675097" cy="1397317"/>
                </a:xfrm>
                <a:custGeom>
                  <a:avLst/>
                  <a:gdLst/>
                  <a:ahLst/>
                  <a:cxnLst/>
                  <a:rect l="l" t="t" r="r" b="b"/>
                  <a:pathLst>
                    <a:path w="2675097" h="1397317" extrusionOk="0">
                      <a:moveTo>
                        <a:pt x="2590401" y="0"/>
                      </a:moveTo>
                      <a:lnTo>
                        <a:pt x="2516171" y="0"/>
                      </a:lnTo>
                      <a:lnTo>
                        <a:pt x="1335170" y="130493"/>
                      </a:lnTo>
                      <a:lnTo>
                        <a:pt x="154168" y="3810"/>
                      </a:lnTo>
                      <a:lnTo>
                        <a:pt x="79939" y="3810"/>
                      </a:lnTo>
                      <a:lnTo>
                        <a:pt x="0" y="1313498"/>
                      </a:lnTo>
                      <a:cubicBezTo>
                        <a:pt x="0" y="1313498"/>
                        <a:pt x="609058" y="1171575"/>
                        <a:pt x="1259037" y="1354455"/>
                      </a:cubicBezTo>
                      <a:cubicBezTo>
                        <a:pt x="1259037" y="1354455"/>
                        <a:pt x="1281877" y="1397318"/>
                        <a:pt x="1337073" y="1397318"/>
                      </a:cubicBezTo>
                      <a:cubicBezTo>
                        <a:pt x="1393220" y="1397318"/>
                        <a:pt x="1415109" y="1354455"/>
                        <a:pt x="1415109" y="1354455"/>
                      </a:cubicBezTo>
                      <a:cubicBezTo>
                        <a:pt x="1996569" y="1143953"/>
                        <a:pt x="2675098" y="1325880"/>
                        <a:pt x="2675098" y="1325880"/>
                      </a:cubicBezTo>
                      <a:lnTo>
                        <a:pt x="25904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46"/>
                <p:cNvSpPr/>
                <p:nvPr/>
              </p:nvSpPr>
              <p:spPr>
                <a:xfrm>
                  <a:off x="4787476" y="3914775"/>
                  <a:ext cx="1255230" cy="1360169"/>
                </a:xfrm>
                <a:custGeom>
                  <a:avLst/>
                  <a:gdLst/>
                  <a:ahLst/>
                  <a:cxnLst/>
                  <a:rect l="l" t="t" r="r" b="b"/>
                  <a:pathLst>
                    <a:path w="1255230" h="1360169" extrusionOk="0">
                      <a:moveTo>
                        <a:pt x="1255231" y="1360170"/>
                      </a:moveTo>
                      <a:cubicBezTo>
                        <a:pt x="809857" y="1216343"/>
                        <a:pt x="0" y="1291590"/>
                        <a:pt x="0" y="1291590"/>
                      </a:cubicBezTo>
                      <a:lnTo>
                        <a:pt x="72326" y="126682"/>
                      </a:lnTo>
                      <a:lnTo>
                        <a:pt x="155120" y="0"/>
                      </a:lnTo>
                      <a:lnTo>
                        <a:pt x="259801" y="129540"/>
                      </a:lnTo>
                      <a:lnTo>
                        <a:pt x="1255231" y="136017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6"/>
                <p:cNvSpPr/>
                <p:nvPr/>
              </p:nvSpPr>
              <p:spPr>
                <a:xfrm>
                  <a:off x="4787476" y="3915727"/>
                  <a:ext cx="260752" cy="1291590"/>
                </a:xfrm>
                <a:custGeom>
                  <a:avLst/>
                  <a:gdLst/>
                  <a:ahLst/>
                  <a:cxnLst/>
                  <a:rect l="l" t="t" r="r" b="b"/>
                  <a:pathLst>
                    <a:path w="260752" h="1291590" extrusionOk="0">
                      <a:moveTo>
                        <a:pt x="260753" y="129540"/>
                      </a:moveTo>
                      <a:lnTo>
                        <a:pt x="135135" y="1099185"/>
                      </a:lnTo>
                      <a:lnTo>
                        <a:pt x="0" y="1291590"/>
                      </a:lnTo>
                      <a:lnTo>
                        <a:pt x="73277" y="125730"/>
                      </a:lnTo>
                      <a:lnTo>
                        <a:pt x="15512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46"/>
                <p:cNvSpPr/>
                <p:nvPr/>
              </p:nvSpPr>
              <p:spPr>
                <a:xfrm>
                  <a:off x="4923563" y="3859690"/>
                  <a:ext cx="1120095" cy="1415254"/>
                </a:xfrm>
                <a:custGeom>
                  <a:avLst/>
                  <a:gdLst/>
                  <a:ahLst/>
                  <a:cxnLst/>
                  <a:rect l="l" t="t" r="r" b="b"/>
                  <a:pathLst>
                    <a:path w="1120095" h="1415254" extrusionOk="0">
                      <a:moveTo>
                        <a:pt x="1118193" y="206532"/>
                      </a:moveTo>
                      <a:lnTo>
                        <a:pt x="1120096" y="1415255"/>
                      </a:lnTo>
                      <a:cubicBezTo>
                        <a:pt x="1120096" y="1415255"/>
                        <a:pt x="496763" y="1132363"/>
                        <a:pt x="0" y="1155222"/>
                      </a:cubicBezTo>
                      <a:lnTo>
                        <a:pt x="19985" y="56037"/>
                      </a:lnTo>
                      <a:cubicBezTo>
                        <a:pt x="19985" y="56037"/>
                        <a:pt x="226494" y="-7780"/>
                        <a:pt x="488198" y="792"/>
                      </a:cubicBezTo>
                      <a:cubicBezTo>
                        <a:pt x="557669" y="3650"/>
                        <a:pt x="631898" y="10317"/>
                        <a:pt x="707078" y="25557"/>
                      </a:cubicBezTo>
                      <a:cubicBezTo>
                        <a:pt x="846020" y="54132"/>
                        <a:pt x="988768" y="109378"/>
                        <a:pt x="1118193" y="2065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46"/>
                <p:cNvSpPr/>
                <p:nvPr/>
              </p:nvSpPr>
              <p:spPr>
                <a:xfrm>
                  <a:off x="6042707" y="3911917"/>
                  <a:ext cx="1255230" cy="1363027"/>
                </a:xfrm>
                <a:custGeom>
                  <a:avLst/>
                  <a:gdLst/>
                  <a:ahLst/>
                  <a:cxnLst/>
                  <a:rect l="l" t="t" r="r" b="b"/>
                  <a:pathLst>
                    <a:path w="1255230" h="1363027" extrusionOk="0">
                      <a:moveTo>
                        <a:pt x="1097257" y="0"/>
                      </a:moveTo>
                      <a:lnTo>
                        <a:pt x="1180050" y="126682"/>
                      </a:lnTo>
                      <a:lnTo>
                        <a:pt x="1255231" y="1291590"/>
                      </a:lnTo>
                      <a:cubicBezTo>
                        <a:pt x="1255231" y="1291590"/>
                        <a:pt x="444422" y="1218248"/>
                        <a:pt x="0" y="1363027"/>
                      </a:cubicBezTo>
                      <a:lnTo>
                        <a:pt x="1097257"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6"/>
                <p:cNvSpPr/>
                <p:nvPr/>
              </p:nvSpPr>
              <p:spPr>
                <a:xfrm>
                  <a:off x="7035281" y="3911917"/>
                  <a:ext cx="262656" cy="1291589"/>
                </a:xfrm>
                <a:custGeom>
                  <a:avLst/>
                  <a:gdLst/>
                  <a:ahLst/>
                  <a:cxnLst/>
                  <a:rect l="l" t="t" r="r" b="b"/>
                  <a:pathLst>
                    <a:path w="262656" h="1291589" extrusionOk="0">
                      <a:moveTo>
                        <a:pt x="0" y="130492"/>
                      </a:moveTo>
                      <a:lnTo>
                        <a:pt x="127521" y="1100138"/>
                      </a:lnTo>
                      <a:lnTo>
                        <a:pt x="262656" y="1291590"/>
                      </a:lnTo>
                      <a:lnTo>
                        <a:pt x="187476" y="126682"/>
                      </a:lnTo>
                      <a:lnTo>
                        <a:pt x="10468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46"/>
                <p:cNvSpPr/>
                <p:nvPr/>
              </p:nvSpPr>
              <p:spPr>
                <a:xfrm>
                  <a:off x="6040804" y="3858322"/>
                  <a:ext cx="1121999" cy="1416622"/>
                </a:xfrm>
                <a:custGeom>
                  <a:avLst/>
                  <a:gdLst/>
                  <a:ahLst/>
                  <a:cxnLst/>
                  <a:rect l="l" t="t" r="r" b="b"/>
                  <a:pathLst>
                    <a:path w="1121999" h="1416622" extrusionOk="0">
                      <a:moveTo>
                        <a:pt x="1121999" y="1153733"/>
                      </a:moveTo>
                      <a:cubicBezTo>
                        <a:pt x="625236" y="1132778"/>
                        <a:pt x="1903" y="1416622"/>
                        <a:pt x="1903" y="1416622"/>
                      </a:cubicBezTo>
                      <a:lnTo>
                        <a:pt x="0" y="207900"/>
                      </a:lnTo>
                      <a:cubicBezTo>
                        <a:pt x="79939" y="146940"/>
                        <a:pt x="166539" y="102172"/>
                        <a:pt x="253140" y="70740"/>
                      </a:cubicBezTo>
                      <a:cubicBezTo>
                        <a:pt x="259801" y="67883"/>
                        <a:pt x="266463" y="65977"/>
                        <a:pt x="273124" y="64072"/>
                      </a:cubicBezTo>
                      <a:cubicBezTo>
                        <a:pt x="295964" y="56452"/>
                        <a:pt x="318804" y="48833"/>
                        <a:pt x="341644" y="43118"/>
                      </a:cubicBezTo>
                      <a:cubicBezTo>
                        <a:pt x="355918" y="39308"/>
                        <a:pt x="369241" y="35497"/>
                        <a:pt x="383516" y="32640"/>
                      </a:cubicBezTo>
                      <a:cubicBezTo>
                        <a:pt x="495811" y="6922"/>
                        <a:pt x="607155" y="-1650"/>
                        <a:pt x="706127" y="255"/>
                      </a:cubicBezTo>
                      <a:cubicBezTo>
                        <a:pt x="716595" y="255"/>
                        <a:pt x="727063" y="255"/>
                        <a:pt x="737531" y="1208"/>
                      </a:cubicBezTo>
                      <a:cubicBezTo>
                        <a:pt x="946895" y="8827"/>
                        <a:pt x="1099160" y="54547"/>
                        <a:pt x="1099160" y="54547"/>
                      </a:cubicBezTo>
                      <a:lnTo>
                        <a:pt x="1121999" y="115373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9" name="Google Shape;979;p46"/>
                <p:cNvGrpSpPr/>
                <p:nvPr/>
              </p:nvGrpSpPr>
              <p:grpSpPr>
                <a:xfrm>
                  <a:off x="5057561" y="3845603"/>
                  <a:ext cx="1999850" cy="1249318"/>
                  <a:chOff x="5057561" y="3845603"/>
                  <a:chExt cx="1999850" cy="1249318"/>
                </a:xfrm>
              </p:grpSpPr>
              <p:sp>
                <p:nvSpPr>
                  <p:cNvPr id="980" name="Google Shape;980;p46"/>
                  <p:cNvSpPr/>
                  <p:nvPr/>
                </p:nvSpPr>
                <p:spPr>
                  <a:xfrm>
                    <a:off x="5057561" y="4332780"/>
                    <a:ext cx="931258" cy="196356"/>
                  </a:xfrm>
                  <a:custGeom>
                    <a:avLst/>
                    <a:gdLst/>
                    <a:ahLst/>
                    <a:cxnLst/>
                    <a:rect l="l" t="t" r="r" b="b"/>
                    <a:pathLst>
                      <a:path w="931258" h="196356" extrusionOk="0">
                        <a:moveTo>
                          <a:pt x="924240" y="196357"/>
                        </a:moveTo>
                        <a:cubicBezTo>
                          <a:pt x="923288" y="196357"/>
                          <a:pt x="922337" y="196357"/>
                          <a:pt x="921385" y="195404"/>
                        </a:cubicBezTo>
                        <a:cubicBezTo>
                          <a:pt x="645406" y="38242"/>
                          <a:pt x="320892" y="-18908"/>
                          <a:pt x="7798" y="31574"/>
                        </a:cubicBezTo>
                        <a:cubicBezTo>
                          <a:pt x="3991" y="32527"/>
                          <a:pt x="1136" y="29669"/>
                          <a:pt x="184" y="25859"/>
                        </a:cubicBezTo>
                        <a:cubicBezTo>
                          <a:pt x="-767" y="22049"/>
                          <a:pt x="2088" y="19192"/>
                          <a:pt x="5894" y="18239"/>
                        </a:cubicBezTo>
                        <a:cubicBezTo>
                          <a:pt x="321843" y="-33196"/>
                          <a:pt x="649212" y="24907"/>
                          <a:pt x="928046" y="183022"/>
                        </a:cubicBezTo>
                        <a:cubicBezTo>
                          <a:pt x="930902" y="184927"/>
                          <a:pt x="931853" y="188737"/>
                          <a:pt x="930902" y="191594"/>
                        </a:cubicBezTo>
                        <a:cubicBezTo>
                          <a:pt x="928998" y="194452"/>
                          <a:pt x="927095" y="196357"/>
                          <a:pt x="924240" y="1963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46"/>
                  <p:cNvSpPr/>
                  <p:nvPr/>
                </p:nvSpPr>
                <p:spPr>
                  <a:xfrm>
                    <a:off x="5086295" y="4580581"/>
                    <a:ext cx="379952" cy="39043"/>
                  </a:xfrm>
                  <a:custGeom>
                    <a:avLst/>
                    <a:gdLst/>
                    <a:ahLst/>
                    <a:cxnLst/>
                    <a:rect l="l" t="t" r="r" b="b"/>
                    <a:pathLst>
                      <a:path w="379952" h="39043" extrusionOk="0">
                        <a:moveTo>
                          <a:pt x="373048" y="39044"/>
                        </a:moveTo>
                        <a:cubicBezTo>
                          <a:pt x="373048" y="39044"/>
                          <a:pt x="372097" y="39044"/>
                          <a:pt x="372097" y="39044"/>
                        </a:cubicBezTo>
                        <a:cubicBezTo>
                          <a:pt x="252188" y="13326"/>
                          <a:pt x="129425" y="6659"/>
                          <a:pt x="7613" y="20946"/>
                        </a:cubicBezTo>
                        <a:cubicBezTo>
                          <a:pt x="3807" y="20946"/>
                          <a:pt x="952" y="19041"/>
                          <a:pt x="0" y="15231"/>
                        </a:cubicBezTo>
                        <a:cubicBezTo>
                          <a:pt x="0" y="11421"/>
                          <a:pt x="1903" y="8563"/>
                          <a:pt x="5710" y="7611"/>
                        </a:cubicBezTo>
                        <a:cubicBezTo>
                          <a:pt x="129425" y="-6676"/>
                          <a:pt x="253140" y="-962"/>
                          <a:pt x="374951" y="25709"/>
                        </a:cubicBezTo>
                        <a:cubicBezTo>
                          <a:pt x="378758" y="26661"/>
                          <a:pt x="380661" y="29519"/>
                          <a:pt x="379710" y="33329"/>
                        </a:cubicBezTo>
                        <a:cubicBezTo>
                          <a:pt x="378758" y="37139"/>
                          <a:pt x="375903" y="39044"/>
                          <a:pt x="373048" y="390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46"/>
                  <p:cNvSpPr/>
                  <p:nvPr/>
                </p:nvSpPr>
                <p:spPr>
                  <a:xfrm>
                    <a:off x="5557121" y="4631764"/>
                    <a:ext cx="405461" cy="149785"/>
                  </a:xfrm>
                  <a:custGeom>
                    <a:avLst/>
                    <a:gdLst/>
                    <a:ahLst/>
                    <a:cxnLst/>
                    <a:rect l="l" t="t" r="r" b="b"/>
                    <a:pathLst>
                      <a:path w="405461" h="149785" extrusionOk="0">
                        <a:moveTo>
                          <a:pt x="398034" y="149785"/>
                        </a:moveTo>
                        <a:cubicBezTo>
                          <a:pt x="397082" y="149785"/>
                          <a:pt x="396130" y="149785"/>
                          <a:pt x="395179" y="148833"/>
                        </a:cubicBezTo>
                        <a:cubicBezTo>
                          <a:pt x="271464" y="86920"/>
                          <a:pt x="140136" y="41200"/>
                          <a:pt x="5001" y="12625"/>
                        </a:cubicBezTo>
                        <a:cubicBezTo>
                          <a:pt x="1194" y="11673"/>
                          <a:pt x="-709" y="8815"/>
                          <a:pt x="243" y="5005"/>
                        </a:cubicBezTo>
                        <a:cubicBezTo>
                          <a:pt x="1194" y="1195"/>
                          <a:pt x="4049" y="-710"/>
                          <a:pt x="7856" y="243"/>
                        </a:cubicBezTo>
                        <a:cubicBezTo>
                          <a:pt x="144894" y="27865"/>
                          <a:pt x="277174" y="74538"/>
                          <a:pt x="401840" y="137403"/>
                        </a:cubicBezTo>
                        <a:cubicBezTo>
                          <a:pt x="404695" y="139308"/>
                          <a:pt x="406599" y="143118"/>
                          <a:pt x="404695" y="145975"/>
                        </a:cubicBezTo>
                        <a:cubicBezTo>
                          <a:pt x="402792" y="148833"/>
                          <a:pt x="399937" y="149785"/>
                          <a:pt x="398034" y="14978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46"/>
                  <p:cNvSpPr/>
                  <p:nvPr/>
                </p:nvSpPr>
                <p:spPr>
                  <a:xfrm>
                    <a:off x="5098667" y="4804328"/>
                    <a:ext cx="850592" cy="222014"/>
                  </a:xfrm>
                  <a:custGeom>
                    <a:avLst/>
                    <a:gdLst/>
                    <a:ahLst/>
                    <a:cxnLst/>
                    <a:rect l="l" t="t" r="r" b="b"/>
                    <a:pathLst>
                      <a:path w="850592" h="222014" extrusionOk="0">
                        <a:moveTo>
                          <a:pt x="844116" y="222014"/>
                        </a:moveTo>
                        <a:cubicBezTo>
                          <a:pt x="843165" y="222014"/>
                          <a:pt x="842213" y="222014"/>
                          <a:pt x="841262" y="221062"/>
                        </a:cubicBezTo>
                        <a:cubicBezTo>
                          <a:pt x="590025" y="84854"/>
                          <a:pt x="306432" y="12464"/>
                          <a:pt x="19984" y="13416"/>
                        </a:cubicBezTo>
                        <a:cubicBezTo>
                          <a:pt x="15226" y="13416"/>
                          <a:pt x="11420" y="13416"/>
                          <a:pt x="6661" y="13416"/>
                        </a:cubicBezTo>
                        <a:cubicBezTo>
                          <a:pt x="6661" y="13416"/>
                          <a:pt x="6661" y="13416"/>
                          <a:pt x="6661" y="13416"/>
                        </a:cubicBezTo>
                        <a:cubicBezTo>
                          <a:pt x="2855" y="13416"/>
                          <a:pt x="0" y="10559"/>
                          <a:pt x="0" y="6749"/>
                        </a:cubicBezTo>
                        <a:cubicBezTo>
                          <a:pt x="0" y="2939"/>
                          <a:pt x="2855" y="81"/>
                          <a:pt x="6661" y="81"/>
                        </a:cubicBezTo>
                        <a:cubicBezTo>
                          <a:pt x="299771" y="-2776"/>
                          <a:pt x="590025" y="69614"/>
                          <a:pt x="846971" y="209631"/>
                        </a:cubicBezTo>
                        <a:cubicBezTo>
                          <a:pt x="849826" y="211537"/>
                          <a:pt x="851730" y="215346"/>
                          <a:pt x="849826" y="218204"/>
                        </a:cubicBezTo>
                        <a:cubicBezTo>
                          <a:pt x="847923" y="221062"/>
                          <a:pt x="846020" y="222014"/>
                          <a:pt x="844116" y="22201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6"/>
                  <p:cNvSpPr/>
                  <p:nvPr/>
                </p:nvSpPr>
                <p:spPr>
                  <a:xfrm>
                    <a:off x="6134642" y="4021073"/>
                    <a:ext cx="922769" cy="246126"/>
                  </a:xfrm>
                  <a:custGeom>
                    <a:avLst/>
                    <a:gdLst/>
                    <a:ahLst/>
                    <a:cxnLst/>
                    <a:rect l="l" t="t" r="r" b="b"/>
                    <a:pathLst>
                      <a:path w="922769" h="246126" extrusionOk="0">
                        <a:moveTo>
                          <a:pt x="6085" y="246127"/>
                        </a:moveTo>
                        <a:cubicBezTo>
                          <a:pt x="4181" y="246127"/>
                          <a:pt x="2278" y="245174"/>
                          <a:pt x="1327" y="243270"/>
                        </a:cubicBezTo>
                        <a:cubicBezTo>
                          <a:pt x="-577" y="240412"/>
                          <a:pt x="-577" y="236602"/>
                          <a:pt x="2278" y="233745"/>
                        </a:cubicBezTo>
                        <a:cubicBezTo>
                          <a:pt x="258273" y="31814"/>
                          <a:pt x="600868" y="-45338"/>
                          <a:pt x="917769" y="26099"/>
                        </a:cubicBezTo>
                        <a:cubicBezTo>
                          <a:pt x="921575" y="27052"/>
                          <a:pt x="923479" y="30862"/>
                          <a:pt x="922527" y="33720"/>
                        </a:cubicBezTo>
                        <a:cubicBezTo>
                          <a:pt x="921575" y="37530"/>
                          <a:pt x="918720" y="39434"/>
                          <a:pt x="914914" y="38482"/>
                        </a:cubicBezTo>
                        <a:cubicBezTo>
                          <a:pt x="600868" y="-32003"/>
                          <a:pt x="263031" y="44197"/>
                          <a:pt x="9891" y="243270"/>
                        </a:cubicBezTo>
                        <a:cubicBezTo>
                          <a:pt x="8940" y="246127"/>
                          <a:pt x="7036" y="246127"/>
                          <a:pt x="6085" y="24612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46"/>
                  <p:cNvSpPr/>
                  <p:nvPr/>
                </p:nvSpPr>
                <p:spPr>
                  <a:xfrm>
                    <a:off x="6157958" y="4395602"/>
                    <a:ext cx="338871" cy="171634"/>
                  </a:xfrm>
                  <a:custGeom>
                    <a:avLst/>
                    <a:gdLst/>
                    <a:ahLst/>
                    <a:cxnLst/>
                    <a:rect l="l" t="t" r="r" b="b"/>
                    <a:pathLst>
                      <a:path w="338871" h="171634" extrusionOk="0">
                        <a:moveTo>
                          <a:pt x="6560" y="171635"/>
                        </a:moveTo>
                        <a:cubicBezTo>
                          <a:pt x="4657" y="171635"/>
                          <a:pt x="2753" y="170682"/>
                          <a:pt x="1802" y="169730"/>
                        </a:cubicBezTo>
                        <a:cubicBezTo>
                          <a:pt x="-1053" y="166872"/>
                          <a:pt x="-101" y="163062"/>
                          <a:pt x="1802" y="160205"/>
                        </a:cubicBezTo>
                        <a:cubicBezTo>
                          <a:pt x="92209" y="76385"/>
                          <a:pt x="209262" y="19235"/>
                          <a:pt x="331074" y="185"/>
                        </a:cubicBezTo>
                        <a:cubicBezTo>
                          <a:pt x="334881" y="-768"/>
                          <a:pt x="337735" y="2090"/>
                          <a:pt x="338687" y="5900"/>
                        </a:cubicBezTo>
                        <a:cubicBezTo>
                          <a:pt x="339639" y="9710"/>
                          <a:pt x="336784" y="12567"/>
                          <a:pt x="332977" y="13520"/>
                        </a:cubicBezTo>
                        <a:cubicBezTo>
                          <a:pt x="214021" y="32570"/>
                          <a:pt x="98870" y="87815"/>
                          <a:pt x="10367" y="169730"/>
                        </a:cubicBezTo>
                        <a:cubicBezTo>
                          <a:pt x="10367" y="171635"/>
                          <a:pt x="8463" y="171635"/>
                          <a:pt x="6560" y="17163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46"/>
                  <p:cNvSpPr/>
                  <p:nvPr/>
                </p:nvSpPr>
                <p:spPr>
                  <a:xfrm>
                    <a:off x="6548220" y="4303779"/>
                    <a:ext cx="497771" cy="86292"/>
                  </a:xfrm>
                  <a:custGeom>
                    <a:avLst/>
                    <a:gdLst/>
                    <a:ahLst/>
                    <a:cxnLst/>
                    <a:rect l="l" t="t" r="r" b="b"/>
                    <a:pathLst>
                      <a:path w="497771" h="86292" extrusionOk="0">
                        <a:moveTo>
                          <a:pt x="6476" y="86293"/>
                        </a:moveTo>
                        <a:cubicBezTo>
                          <a:pt x="3621" y="86293"/>
                          <a:pt x="1718" y="85340"/>
                          <a:pt x="766" y="82483"/>
                        </a:cubicBezTo>
                        <a:cubicBezTo>
                          <a:pt x="-1137" y="79625"/>
                          <a:pt x="766" y="74863"/>
                          <a:pt x="3621" y="73910"/>
                        </a:cubicBezTo>
                        <a:cubicBezTo>
                          <a:pt x="154934" y="3425"/>
                          <a:pt x="329087" y="-17530"/>
                          <a:pt x="492771" y="14855"/>
                        </a:cubicBezTo>
                        <a:cubicBezTo>
                          <a:pt x="496578" y="15808"/>
                          <a:pt x="498481" y="18665"/>
                          <a:pt x="497529" y="22475"/>
                        </a:cubicBezTo>
                        <a:cubicBezTo>
                          <a:pt x="496578" y="26285"/>
                          <a:pt x="493723" y="28190"/>
                          <a:pt x="489916" y="27238"/>
                        </a:cubicBezTo>
                        <a:cubicBezTo>
                          <a:pt x="329087" y="-4195"/>
                          <a:pt x="157789" y="15808"/>
                          <a:pt x="8379" y="85340"/>
                        </a:cubicBezTo>
                        <a:cubicBezTo>
                          <a:pt x="8379" y="86293"/>
                          <a:pt x="7428" y="86293"/>
                          <a:pt x="6476" y="8629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6"/>
                  <p:cNvSpPr/>
                  <p:nvPr/>
                </p:nvSpPr>
                <p:spPr>
                  <a:xfrm>
                    <a:off x="6153060" y="4608398"/>
                    <a:ext cx="897690" cy="258876"/>
                  </a:xfrm>
                  <a:custGeom>
                    <a:avLst/>
                    <a:gdLst/>
                    <a:ahLst/>
                    <a:cxnLst/>
                    <a:rect l="l" t="t" r="r" b="b"/>
                    <a:pathLst>
                      <a:path w="897690" h="258876" extrusionOk="0">
                        <a:moveTo>
                          <a:pt x="6700" y="258876"/>
                        </a:moveTo>
                        <a:cubicBezTo>
                          <a:pt x="4797" y="258876"/>
                          <a:pt x="1942" y="257924"/>
                          <a:pt x="990" y="256019"/>
                        </a:cubicBezTo>
                        <a:cubicBezTo>
                          <a:pt x="-913" y="253161"/>
                          <a:pt x="39" y="249351"/>
                          <a:pt x="2893" y="247446"/>
                        </a:cubicBezTo>
                        <a:cubicBezTo>
                          <a:pt x="7652" y="244589"/>
                          <a:pt x="512980" y="-71641"/>
                          <a:pt x="892689" y="15036"/>
                        </a:cubicBezTo>
                        <a:cubicBezTo>
                          <a:pt x="896496" y="15989"/>
                          <a:pt x="898399" y="19799"/>
                          <a:pt x="897448" y="22656"/>
                        </a:cubicBezTo>
                        <a:cubicBezTo>
                          <a:pt x="896496" y="26466"/>
                          <a:pt x="893641" y="28371"/>
                          <a:pt x="889834" y="27419"/>
                        </a:cubicBezTo>
                        <a:cubicBezTo>
                          <a:pt x="514883" y="-57354"/>
                          <a:pt x="14313" y="255066"/>
                          <a:pt x="9555" y="257924"/>
                        </a:cubicBezTo>
                        <a:cubicBezTo>
                          <a:pt x="9555" y="257924"/>
                          <a:pt x="8603" y="258876"/>
                          <a:pt x="6700" y="25887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46"/>
                  <p:cNvSpPr/>
                  <p:nvPr/>
                </p:nvSpPr>
                <p:spPr>
                  <a:xfrm>
                    <a:off x="5085344" y="3966642"/>
                    <a:ext cx="841261" cy="380566"/>
                  </a:xfrm>
                  <a:custGeom>
                    <a:avLst/>
                    <a:gdLst/>
                    <a:ahLst/>
                    <a:cxnLst/>
                    <a:rect l="l" t="t" r="r" b="b"/>
                    <a:pathLst>
                      <a:path w="841261" h="380566" extrusionOk="0">
                        <a:moveTo>
                          <a:pt x="0" y="26237"/>
                        </a:moveTo>
                        <a:lnTo>
                          <a:pt x="0" y="243407"/>
                        </a:lnTo>
                        <a:cubicBezTo>
                          <a:pt x="0" y="243407"/>
                          <a:pt x="681384" y="228167"/>
                          <a:pt x="819374" y="380567"/>
                        </a:cubicBezTo>
                        <a:lnTo>
                          <a:pt x="841262" y="140537"/>
                        </a:lnTo>
                        <a:cubicBezTo>
                          <a:pt x="841262" y="140537"/>
                          <a:pt x="592880" y="-72823"/>
                          <a:pt x="0" y="2623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46"/>
                  <p:cNvSpPr/>
                  <p:nvPr/>
                </p:nvSpPr>
                <p:spPr>
                  <a:xfrm>
                    <a:off x="6292040" y="3900932"/>
                    <a:ext cx="295964" cy="465327"/>
                  </a:xfrm>
                  <a:custGeom>
                    <a:avLst/>
                    <a:gdLst/>
                    <a:ahLst/>
                    <a:cxnLst/>
                    <a:rect l="l" t="t" r="r" b="b"/>
                    <a:pathLst>
                      <a:path w="295964" h="465327" extrusionOk="0">
                        <a:moveTo>
                          <a:pt x="0" y="23368"/>
                        </a:moveTo>
                        <a:cubicBezTo>
                          <a:pt x="0" y="23368"/>
                          <a:pt x="39969" y="223393"/>
                          <a:pt x="27598" y="293877"/>
                        </a:cubicBezTo>
                        <a:cubicBezTo>
                          <a:pt x="14275" y="363410"/>
                          <a:pt x="13323" y="465327"/>
                          <a:pt x="13323" y="465327"/>
                        </a:cubicBezTo>
                        <a:lnTo>
                          <a:pt x="176056" y="345312"/>
                        </a:lnTo>
                        <a:lnTo>
                          <a:pt x="295964" y="446277"/>
                        </a:lnTo>
                        <a:cubicBezTo>
                          <a:pt x="295964" y="446277"/>
                          <a:pt x="292157" y="169100"/>
                          <a:pt x="255043" y="93852"/>
                        </a:cubicBezTo>
                        <a:cubicBezTo>
                          <a:pt x="218880" y="18605"/>
                          <a:pt x="57099" y="-31877"/>
                          <a:pt x="0" y="23368"/>
                        </a:cubicBezTo>
                        <a:close/>
                      </a:path>
                    </a:pathLst>
                  </a:custGeom>
                  <a:solidFill>
                    <a:srgbClr val="B7CDD0">
                      <a:alpha val="6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46"/>
                  <p:cNvSpPr/>
                  <p:nvPr/>
                </p:nvSpPr>
                <p:spPr>
                  <a:xfrm>
                    <a:off x="6243506" y="3845603"/>
                    <a:ext cx="397790" cy="458743"/>
                  </a:xfrm>
                  <a:custGeom>
                    <a:avLst/>
                    <a:gdLst/>
                    <a:ahLst/>
                    <a:cxnLst/>
                    <a:rect l="l" t="t" r="r" b="b"/>
                    <a:pathLst>
                      <a:path w="397790" h="458743" extrusionOk="0">
                        <a:moveTo>
                          <a:pt x="0" y="103461"/>
                        </a:moveTo>
                        <a:cubicBezTo>
                          <a:pt x="0" y="103461"/>
                          <a:pt x="61857" y="58693"/>
                          <a:pt x="83745" y="133941"/>
                        </a:cubicBezTo>
                        <a:cubicBezTo>
                          <a:pt x="127521" y="282531"/>
                          <a:pt x="98020" y="440646"/>
                          <a:pt x="98020" y="440646"/>
                        </a:cubicBezTo>
                        <a:lnTo>
                          <a:pt x="221735" y="330156"/>
                        </a:lnTo>
                        <a:lnTo>
                          <a:pt x="397791" y="458743"/>
                        </a:lnTo>
                        <a:cubicBezTo>
                          <a:pt x="397791" y="458743"/>
                          <a:pt x="370193" y="247289"/>
                          <a:pt x="357822" y="148228"/>
                        </a:cubicBezTo>
                        <a:cubicBezTo>
                          <a:pt x="334982" y="-43224"/>
                          <a:pt x="61857" y="-39414"/>
                          <a:pt x="0" y="10346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46"/>
                  <p:cNvSpPr/>
                  <p:nvPr/>
                </p:nvSpPr>
                <p:spPr>
                  <a:xfrm>
                    <a:off x="6183552" y="4755884"/>
                    <a:ext cx="873617" cy="339037"/>
                  </a:xfrm>
                  <a:custGeom>
                    <a:avLst/>
                    <a:gdLst/>
                    <a:ahLst/>
                    <a:cxnLst/>
                    <a:rect l="l" t="t" r="r" b="b"/>
                    <a:pathLst>
                      <a:path w="873617" h="339037" extrusionOk="0">
                        <a:moveTo>
                          <a:pt x="0" y="230453"/>
                        </a:moveTo>
                        <a:cubicBezTo>
                          <a:pt x="0" y="230453"/>
                          <a:pt x="492956" y="-91492"/>
                          <a:pt x="873618" y="25665"/>
                        </a:cubicBezTo>
                        <a:lnTo>
                          <a:pt x="873618" y="159015"/>
                        </a:lnTo>
                        <a:cubicBezTo>
                          <a:pt x="873618" y="159015"/>
                          <a:pt x="529119" y="61860"/>
                          <a:pt x="0" y="339037"/>
                        </a:cubicBezTo>
                        <a:lnTo>
                          <a:pt x="0" y="23045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2" name="Google Shape;992;p46"/>
              <p:cNvSpPr/>
              <p:nvPr/>
            </p:nvSpPr>
            <p:spPr>
              <a:xfrm>
                <a:off x="4575257" y="4716780"/>
                <a:ext cx="288417" cy="755332"/>
              </a:xfrm>
              <a:custGeom>
                <a:avLst/>
                <a:gdLst/>
                <a:ahLst/>
                <a:cxnLst/>
                <a:rect l="l" t="t" r="r" b="b"/>
                <a:pathLst>
                  <a:path w="288417" h="755332" extrusionOk="0">
                    <a:moveTo>
                      <a:pt x="279786" y="755332"/>
                    </a:moveTo>
                    <a:lnTo>
                      <a:pt x="53293" y="709613"/>
                    </a:lnTo>
                    <a:lnTo>
                      <a:pt x="0" y="702945"/>
                    </a:lnTo>
                    <a:cubicBezTo>
                      <a:pt x="0" y="702945"/>
                      <a:pt x="74229" y="487680"/>
                      <a:pt x="78036" y="458152"/>
                    </a:cubicBezTo>
                    <a:cubicBezTo>
                      <a:pt x="82794" y="428625"/>
                      <a:pt x="85649" y="221932"/>
                      <a:pt x="97069" y="197167"/>
                    </a:cubicBezTo>
                    <a:cubicBezTo>
                      <a:pt x="100875" y="188595"/>
                      <a:pt x="113247" y="163830"/>
                      <a:pt x="129425" y="133350"/>
                    </a:cubicBezTo>
                    <a:cubicBezTo>
                      <a:pt x="159878" y="75247"/>
                      <a:pt x="204605" y="0"/>
                      <a:pt x="223639" y="0"/>
                    </a:cubicBezTo>
                    <a:cubicBezTo>
                      <a:pt x="226494" y="0"/>
                      <a:pt x="230300" y="1905"/>
                      <a:pt x="234107" y="5715"/>
                    </a:cubicBezTo>
                    <a:cubicBezTo>
                      <a:pt x="237913" y="9525"/>
                      <a:pt x="241720" y="15240"/>
                      <a:pt x="245527" y="21907"/>
                    </a:cubicBezTo>
                    <a:cubicBezTo>
                      <a:pt x="271221" y="70485"/>
                      <a:pt x="290254" y="186690"/>
                      <a:pt x="228397" y="230505"/>
                    </a:cubicBezTo>
                    <a:cubicBezTo>
                      <a:pt x="228397" y="230505"/>
                      <a:pt x="275979" y="380047"/>
                      <a:pt x="242672" y="445770"/>
                    </a:cubicBezTo>
                    <a:cubicBezTo>
                      <a:pt x="242672" y="445770"/>
                      <a:pt x="287399" y="507682"/>
                      <a:pt x="288351" y="606742"/>
                    </a:cubicBezTo>
                    <a:cubicBezTo>
                      <a:pt x="289303" y="652463"/>
                      <a:pt x="279786" y="755332"/>
                      <a:pt x="279786" y="755332"/>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46"/>
              <p:cNvSpPr/>
              <p:nvPr/>
            </p:nvSpPr>
            <p:spPr>
              <a:xfrm>
                <a:off x="4258357" y="5411740"/>
                <a:ext cx="695658" cy="599486"/>
              </a:xfrm>
              <a:custGeom>
                <a:avLst/>
                <a:gdLst/>
                <a:ahLst/>
                <a:cxnLst/>
                <a:rect l="l" t="t" r="r" b="b"/>
                <a:pathLst>
                  <a:path w="695658" h="599486" extrusionOk="0">
                    <a:moveTo>
                      <a:pt x="695659" y="60372"/>
                    </a:moveTo>
                    <a:cubicBezTo>
                      <a:pt x="695659" y="60372"/>
                      <a:pt x="637608" y="135619"/>
                      <a:pt x="568137" y="157527"/>
                    </a:cubicBezTo>
                    <a:lnTo>
                      <a:pt x="529119" y="599486"/>
                    </a:lnTo>
                    <a:lnTo>
                      <a:pt x="418727" y="586152"/>
                    </a:lnTo>
                    <a:lnTo>
                      <a:pt x="385420" y="582342"/>
                    </a:lnTo>
                    <a:lnTo>
                      <a:pt x="184621" y="558529"/>
                    </a:lnTo>
                    <a:lnTo>
                      <a:pt x="0" y="537574"/>
                    </a:lnTo>
                    <a:lnTo>
                      <a:pt x="314997" y="7984"/>
                    </a:lnTo>
                    <a:cubicBezTo>
                      <a:pt x="314997" y="7984"/>
                      <a:pt x="337837" y="6079"/>
                      <a:pt x="372097" y="3222"/>
                    </a:cubicBezTo>
                    <a:cubicBezTo>
                      <a:pt x="425389" y="-588"/>
                      <a:pt x="507231" y="-2493"/>
                      <a:pt x="575750" y="6079"/>
                    </a:cubicBezTo>
                    <a:cubicBezTo>
                      <a:pt x="599542" y="8937"/>
                      <a:pt x="621430" y="13699"/>
                      <a:pt x="639511" y="19414"/>
                    </a:cubicBezTo>
                    <a:cubicBezTo>
                      <a:pt x="665206" y="27987"/>
                      <a:pt x="685190" y="40369"/>
                      <a:pt x="692804" y="56562"/>
                    </a:cubicBezTo>
                    <a:cubicBezTo>
                      <a:pt x="694707" y="59419"/>
                      <a:pt x="695659" y="60372"/>
                      <a:pt x="695659" y="60372"/>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6"/>
              <p:cNvSpPr/>
              <p:nvPr/>
            </p:nvSpPr>
            <p:spPr>
              <a:xfrm>
                <a:off x="4259309" y="4717732"/>
                <a:ext cx="550055" cy="1254442"/>
              </a:xfrm>
              <a:custGeom>
                <a:avLst/>
                <a:gdLst/>
                <a:ahLst/>
                <a:cxnLst/>
                <a:rect l="l" t="t" r="r" b="b"/>
                <a:pathLst>
                  <a:path w="550055" h="1254442" extrusionOk="0">
                    <a:moveTo>
                      <a:pt x="550056" y="5715"/>
                    </a:moveTo>
                    <a:cubicBezTo>
                      <a:pt x="523409" y="54293"/>
                      <a:pt x="450132" y="190500"/>
                      <a:pt x="447277" y="220980"/>
                    </a:cubicBezTo>
                    <a:cubicBezTo>
                      <a:pt x="443471" y="258128"/>
                      <a:pt x="441567" y="410528"/>
                      <a:pt x="422534" y="478155"/>
                    </a:cubicBezTo>
                    <a:cubicBezTo>
                      <a:pt x="409211" y="527685"/>
                      <a:pt x="393033" y="630555"/>
                      <a:pt x="372097" y="698183"/>
                    </a:cubicBezTo>
                    <a:cubicBezTo>
                      <a:pt x="371145" y="701993"/>
                      <a:pt x="369242" y="705803"/>
                      <a:pt x="368290" y="709613"/>
                    </a:cubicBezTo>
                    <a:cubicBezTo>
                      <a:pt x="361628" y="729615"/>
                      <a:pt x="354967" y="745808"/>
                      <a:pt x="347353" y="755333"/>
                    </a:cubicBezTo>
                    <a:cubicBezTo>
                      <a:pt x="320707" y="788670"/>
                      <a:pt x="222687" y="1122045"/>
                      <a:pt x="184621" y="1254443"/>
                    </a:cubicBezTo>
                    <a:lnTo>
                      <a:pt x="0" y="1232535"/>
                    </a:lnTo>
                    <a:lnTo>
                      <a:pt x="314997" y="702945"/>
                    </a:lnTo>
                    <a:cubicBezTo>
                      <a:pt x="314997" y="702945"/>
                      <a:pt x="389226" y="487680"/>
                      <a:pt x="393033" y="458153"/>
                    </a:cubicBezTo>
                    <a:cubicBezTo>
                      <a:pt x="397791" y="428625"/>
                      <a:pt x="400646" y="221933"/>
                      <a:pt x="412066" y="197168"/>
                    </a:cubicBezTo>
                    <a:cubicBezTo>
                      <a:pt x="423486" y="172403"/>
                      <a:pt x="509135" y="0"/>
                      <a:pt x="538636" y="0"/>
                    </a:cubicBezTo>
                    <a:cubicBezTo>
                      <a:pt x="543394" y="953"/>
                      <a:pt x="547201" y="2858"/>
                      <a:pt x="550056" y="5715"/>
                    </a:cubicBezTo>
                    <a:close/>
                  </a:path>
                </a:pathLst>
              </a:custGeom>
              <a:solidFill>
                <a:srgbClr val="C191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6"/>
              <p:cNvSpPr/>
              <p:nvPr/>
            </p:nvSpPr>
            <p:spPr>
              <a:xfrm>
                <a:off x="4704682" y="4718684"/>
                <a:ext cx="116101" cy="150122"/>
              </a:xfrm>
              <a:custGeom>
                <a:avLst/>
                <a:gdLst/>
                <a:ahLst/>
                <a:cxnLst/>
                <a:rect l="l" t="t" r="r" b="b"/>
                <a:pathLst>
                  <a:path w="116101" h="150122" extrusionOk="0">
                    <a:moveTo>
                      <a:pt x="116102" y="21908"/>
                    </a:moveTo>
                    <a:cubicBezTo>
                      <a:pt x="114198" y="74295"/>
                      <a:pt x="99924" y="142875"/>
                      <a:pt x="82794" y="148590"/>
                    </a:cubicBezTo>
                    <a:cubicBezTo>
                      <a:pt x="65664" y="154305"/>
                      <a:pt x="25695" y="142875"/>
                      <a:pt x="0" y="133350"/>
                    </a:cubicBezTo>
                    <a:cubicBezTo>
                      <a:pt x="30453" y="75247"/>
                      <a:pt x="75181" y="0"/>
                      <a:pt x="94214" y="0"/>
                    </a:cubicBezTo>
                    <a:cubicBezTo>
                      <a:pt x="97069" y="0"/>
                      <a:pt x="100875" y="1905"/>
                      <a:pt x="104682" y="5715"/>
                    </a:cubicBezTo>
                    <a:cubicBezTo>
                      <a:pt x="108488" y="8572"/>
                      <a:pt x="112295" y="14288"/>
                      <a:pt x="116102" y="21908"/>
                    </a:cubicBezTo>
                    <a:close/>
                  </a:path>
                </a:pathLst>
              </a:custGeom>
              <a:solidFill>
                <a:srgbClr val="C3B1A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6"/>
              <p:cNvSpPr/>
              <p:nvPr/>
            </p:nvSpPr>
            <p:spPr>
              <a:xfrm>
                <a:off x="7185643" y="4632959"/>
                <a:ext cx="283592" cy="741045"/>
              </a:xfrm>
              <a:custGeom>
                <a:avLst/>
                <a:gdLst/>
                <a:ahLst/>
                <a:cxnLst/>
                <a:rect l="l" t="t" r="r" b="b"/>
                <a:pathLst>
                  <a:path w="283592" h="741045" extrusionOk="0">
                    <a:moveTo>
                      <a:pt x="0" y="741045"/>
                    </a:moveTo>
                    <a:lnTo>
                      <a:pt x="223639" y="741045"/>
                    </a:lnTo>
                    <a:lnTo>
                      <a:pt x="283593" y="724853"/>
                    </a:lnTo>
                    <a:cubicBezTo>
                      <a:pt x="283593" y="724853"/>
                      <a:pt x="237913" y="501968"/>
                      <a:pt x="236962" y="472440"/>
                    </a:cubicBezTo>
                    <a:cubicBezTo>
                      <a:pt x="236010" y="442913"/>
                      <a:pt x="258850" y="237172"/>
                      <a:pt x="251237" y="211455"/>
                    </a:cubicBezTo>
                    <a:cubicBezTo>
                      <a:pt x="248381" y="202883"/>
                      <a:pt x="239817" y="176213"/>
                      <a:pt x="227445" y="144780"/>
                    </a:cubicBezTo>
                    <a:cubicBezTo>
                      <a:pt x="204605" y="82868"/>
                      <a:pt x="170346" y="2858"/>
                      <a:pt x="150361" y="0"/>
                    </a:cubicBezTo>
                    <a:cubicBezTo>
                      <a:pt x="147506" y="0"/>
                      <a:pt x="143700" y="953"/>
                      <a:pt x="139893" y="4763"/>
                    </a:cubicBezTo>
                    <a:cubicBezTo>
                      <a:pt x="136086" y="7620"/>
                      <a:pt x="131328" y="13335"/>
                      <a:pt x="126570" y="20003"/>
                    </a:cubicBezTo>
                    <a:cubicBezTo>
                      <a:pt x="95165" y="64770"/>
                      <a:pt x="60906" y="178118"/>
                      <a:pt x="117053" y="229553"/>
                    </a:cubicBezTo>
                    <a:cubicBezTo>
                      <a:pt x="117053" y="229553"/>
                      <a:pt x="50438" y="371475"/>
                      <a:pt x="76132" y="441008"/>
                    </a:cubicBezTo>
                    <a:cubicBezTo>
                      <a:pt x="76132" y="441008"/>
                      <a:pt x="23791" y="497205"/>
                      <a:pt x="10468" y="594360"/>
                    </a:cubicBezTo>
                    <a:cubicBezTo>
                      <a:pt x="2855" y="637222"/>
                      <a:pt x="0" y="741045"/>
                      <a:pt x="0" y="741045"/>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6"/>
              <p:cNvSpPr/>
              <p:nvPr/>
            </p:nvSpPr>
            <p:spPr>
              <a:xfrm>
                <a:off x="7325536" y="4632007"/>
                <a:ext cx="389225" cy="1290637"/>
              </a:xfrm>
              <a:custGeom>
                <a:avLst/>
                <a:gdLst/>
                <a:ahLst/>
                <a:cxnLst/>
                <a:rect l="l" t="t" r="r" b="b"/>
                <a:pathLst>
                  <a:path w="389225" h="1290637" extrusionOk="0">
                    <a:moveTo>
                      <a:pt x="0" y="4763"/>
                    </a:moveTo>
                    <a:cubicBezTo>
                      <a:pt x="19984" y="56198"/>
                      <a:pt x="75180" y="200978"/>
                      <a:pt x="75180" y="231458"/>
                    </a:cubicBezTo>
                    <a:cubicBezTo>
                      <a:pt x="74229" y="268605"/>
                      <a:pt x="57099" y="420053"/>
                      <a:pt x="66616" y="489585"/>
                    </a:cubicBezTo>
                    <a:cubicBezTo>
                      <a:pt x="73277" y="540068"/>
                      <a:pt x="76132" y="643890"/>
                      <a:pt x="88504" y="714375"/>
                    </a:cubicBezTo>
                    <a:cubicBezTo>
                      <a:pt x="89455" y="718185"/>
                      <a:pt x="90407" y="721995"/>
                      <a:pt x="90407" y="725805"/>
                    </a:cubicBezTo>
                    <a:cubicBezTo>
                      <a:pt x="94213" y="746760"/>
                      <a:pt x="99924" y="762953"/>
                      <a:pt x="105633" y="773430"/>
                    </a:cubicBezTo>
                    <a:cubicBezTo>
                      <a:pt x="127521" y="809625"/>
                      <a:pt x="182718" y="1153478"/>
                      <a:pt x="203653" y="1288733"/>
                    </a:cubicBezTo>
                    <a:lnTo>
                      <a:pt x="389226" y="1290638"/>
                    </a:lnTo>
                    <a:lnTo>
                      <a:pt x="143699" y="724853"/>
                    </a:lnTo>
                    <a:cubicBezTo>
                      <a:pt x="143699" y="724853"/>
                      <a:pt x="98020" y="501968"/>
                      <a:pt x="97069" y="472440"/>
                    </a:cubicBezTo>
                    <a:cubicBezTo>
                      <a:pt x="96117" y="442913"/>
                      <a:pt x="118957" y="237173"/>
                      <a:pt x="111344" y="211455"/>
                    </a:cubicBezTo>
                    <a:cubicBezTo>
                      <a:pt x="103730" y="185738"/>
                      <a:pt x="39969" y="3810"/>
                      <a:pt x="10468" y="0"/>
                    </a:cubicBezTo>
                    <a:cubicBezTo>
                      <a:pt x="7613" y="0"/>
                      <a:pt x="3807" y="1905"/>
                      <a:pt x="0" y="4763"/>
                    </a:cubicBezTo>
                    <a:close/>
                  </a:path>
                </a:pathLst>
              </a:custGeom>
              <a:solidFill>
                <a:srgbClr val="C191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46"/>
              <p:cNvSpPr/>
              <p:nvPr/>
            </p:nvSpPr>
            <p:spPr>
              <a:xfrm>
                <a:off x="7310457" y="4632007"/>
                <a:ext cx="101679" cy="153391"/>
              </a:xfrm>
              <a:custGeom>
                <a:avLst/>
                <a:gdLst/>
                <a:ahLst/>
                <a:cxnLst/>
                <a:rect l="l" t="t" r="r" b="b"/>
                <a:pathLst>
                  <a:path w="101679" h="153391" extrusionOk="0">
                    <a:moveTo>
                      <a:pt x="1756" y="20003"/>
                    </a:moveTo>
                    <a:cubicBezTo>
                      <a:pt x="-3003" y="71438"/>
                      <a:pt x="1756" y="141923"/>
                      <a:pt x="17934" y="149543"/>
                    </a:cubicBezTo>
                    <a:cubicBezTo>
                      <a:pt x="34112" y="158115"/>
                      <a:pt x="75985" y="150495"/>
                      <a:pt x="101679" y="144780"/>
                    </a:cubicBezTo>
                    <a:cubicBezTo>
                      <a:pt x="78840" y="82868"/>
                      <a:pt x="44580" y="2858"/>
                      <a:pt x="24596" y="0"/>
                    </a:cubicBezTo>
                    <a:cubicBezTo>
                      <a:pt x="21740" y="0"/>
                      <a:pt x="17934" y="953"/>
                      <a:pt x="14127" y="4763"/>
                    </a:cubicBezTo>
                    <a:cubicBezTo>
                      <a:pt x="10321" y="8573"/>
                      <a:pt x="6514" y="13335"/>
                      <a:pt x="1756" y="20003"/>
                    </a:cubicBezTo>
                    <a:close/>
                  </a:path>
                </a:pathLst>
              </a:custGeom>
              <a:solidFill>
                <a:srgbClr val="C3B1A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46"/>
              <p:cNvSpPr/>
              <p:nvPr/>
            </p:nvSpPr>
            <p:spPr>
              <a:xfrm>
                <a:off x="7183739" y="5436869"/>
                <a:ext cx="143699" cy="481965"/>
              </a:xfrm>
              <a:custGeom>
                <a:avLst/>
                <a:gdLst/>
                <a:ahLst/>
                <a:cxnLst/>
                <a:rect l="l" t="t" r="r" b="b"/>
                <a:pathLst>
                  <a:path w="143699" h="481965" extrusionOk="0">
                    <a:moveTo>
                      <a:pt x="59954" y="89535"/>
                    </a:moveTo>
                    <a:lnTo>
                      <a:pt x="87552" y="481965"/>
                    </a:lnTo>
                    <a:lnTo>
                      <a:pt x="0" y="481013"/>
                    </a:lnTo>
                    <a:lnTo>
                      <a:pt x="17130" y="38100"/>
                    </a:lnTo>
                    <a:cubicBezTo>
                      <a:pt x="17130" y="38100"/>
                      <a:pt x="98972" y="32385"/>
                      <a:pt x="143700" y="0"/>
                    </a:cubicBezTo>
                    <a:cubicBezTo>
                      <a:pt x="139893" y="3810"/>
                      <a:pt x="86601" y="80010"/>
                      <a:pt x="59954" y="89535"/>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6"/>
              <p:cNvSpPr/>
              <p:nvPr/>
            </p:nvSpPr>
            <p:spPr>
              <a:xfrm>
                <a:off x="4678036" y="5528309"/>
                <a:ext cx="149409" cy="483870"/>
              </a:xfrm>
              <a:custGeom>
                <a:avLst/>
                <a:gdLst/>
                <a:ahLst/>
                <a:cxnLst/>
                <a:rect l="l" t="t" r="r" b="b"/>
                <a:pathLst>
                  <a:path w="149409" h="483870" extrusionOk="0">
                    <a:moveTo>
                      <a:pt x="149410" y="41910"/>
                    </a:moveTo>
                    <a:lnTo>
                      <a:pt x="110392" y="483870"/>
                    </a:lnTo>
                    <a:lnTo>
                      <a:pt x="0" y="470535"/>
                    </a:lnTo>
                    <a:lnTo>
                      <a:pt x="96117" y="90488"/>
                    </a:lnTo>
                    <a:cubicBezTo>
                      <a:pt x="48534" y="67628"/>
                      <a:pt x="41873" y="0"/>
                      <a:pt x="41873" y="0"/>
                    </a:cubicBezTo>
                    <a:cubicBezTo>
                      <a:pt x="68519" y="49530"/>
                      <a:pt x="149410" y="41910"/>
                      <a:pt x="149410" y="41910"/>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1" name="Google Shape;1001;p46"/>
            <p:cNvGrpSpPr/>
            <p:nvPr/>
          </p:nvGrpSpPr>
          <p:grpSpPr>
            <a:xfrm>
              <a:off x="1803175" y="3020000"/>
              <a:ext cx="683250" cy="731100"/>
              <a:chOff x="2876000" y="539500"/>
              <a:chExt cx="683250" cy="731100"/>
            </a:xfrm>
          </p:grpSpPr>
          <p:sp>
            <p:nvSpPr>
              <p:cNvPr id="1002" name="Google Shape;1002;p46"/>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003" name="Google Shape;1003;p46"/>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nvGrpSpPr>
            <p:cNvPr id="1004" name="Google Shape;1004;p46"/>
            <p:cNvGrpSpPr/>
            <p:nvPr/>
          </p:nvGrpSpPr>
          <p:grpSpPr>
            <a:xfrm>
              <a:off x="6424127" y="2439705"/>
              <a:ext cx="1459928" cy="1428553"/>
              <a:chOff x="4715341" y="3546879"/>
              <a:chExt cx="1236074" cy="1209510"/>
            </a:xfrm>
          </p:grpSpPr>
          <p:grpSp>
            <p:nvGrpSpPr>
              <p:cNvPr id="1005" name="Google Shape;1005;p46"/>
              <p:cNvGrpSpPr/>
              <p:nvPr/>
            </p:nvGrpSpPr>
            <p:grpSpPr>
              <a:xfrm rot="-4005483">
                <a:off x="4897432" y="3653595"/>
                <a:ext cx="871894" cy="970796"/>
                <a:chOff x="2851595" y="482673"/>
                <a:chExt cx="707655" cy="787927"/>
              </a:xfrm>
            </p:grpSpPr>
            <p:sp>
              <p:nvSpPr>
                <p:cNvPr id="1006" name="Google Shape;1006;p46"/>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007" name="Google Shape;1007;p46"/>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1008" name="Google Shape;1008;p46"/>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nvGrpSpPr>
            <p:cNvPr id="1009" name="Google Shape;1009;p46"/>
            <p:cNvGrpSpPr/>
            <p:nvPr/>
          </p:nvGrpSpPr>
          <p:grpSpPr>
            <a:xfrm flipH="1">
              <a:off x="2102764" y="2515541"/>
              <a:ext cx="862864" cy="753791"/>
              <a:chOff x="8525852" y="985841"/>
              <a:chExt cx="862864" cy="753791"/>
            </a:xfrm>
          </p:grpSpPr>
          <p:sp>
            <p:nvSpPr>
              <p:cNvPr id="1010" name="Google Shape;1010;p46"/>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46"/>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46"/>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46"/>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46"/>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46"/>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46"/>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6"/>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46"/>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6"/>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0" name="Google Shape;1020;p46"/>
            <p:cNvGrpSpPr/>
            <p:nvPr/>
          </p:nvGrpSpPr>
          <p:grpSpPr>
            <a:xfrm>
              <a:off x="6076351" y="2592018"/>
              <a:ext cx="490844" cy="466160"/>
              <a:chOff x="1996949" y="553513"/>
              <a:chExt cx="605084" cy="574654"/>
            </a:xfrm>
          </p:grpSpPr>
          <p:sp>
            <p:nvSpPr>
              <p:cNvPr id="1021" name="Google Shape;1021;p46"/>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46"/>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46"/>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46"/>
            <p:cNvGrpSpPr/>
            <p:nvPr/>
          </p:nvGrpSpPr>
          <p:grpSpPr>
            <a:xfrm flipH="1">
              <a:off x="7301279" y="3788066"/>
              <a:ext cx="506418" cy="581281"/>
              <a:chOff x="3222904" y="3025191"/>
              <a:chExt cx="506418" cy="581281"/>
            </a:xfrm>
          </p:grpSpPr>
          <p:sp>
            <p:nvSpPr>
              <p:cNvPr id="1025" name="Google Shape;1025;p46"/>
              <p:cNvSpPr/>
              <p:nvPr/>
            </p:nvSpPr>
            <p:spPr>
              <a:xfrm>
                <a:off x="3242943" y="3025191"/>
                <a:ext cx="486379" cy="546683"/>
              </a:xfrm>
              <a:custGeom>
                <a:avLst/>
                <a:gdLst/>
                <a:ahLst/>
                <a:cxnLst/>
                <a:rect l="l" t="t" r="r" b="b"/>
                <a:pathLst>
                  <a:path w="486379"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66463" y="444766"/>
                      <a:pt x="297868" y="427621"/>
                      <a:pt x="332127" y="418096"/>
                    </a:cubicBezTo>
                    <a:cubicBezTo>
                      <a:pt x="375903" y="405714"/>
                      <a:pt x="416824" y="379044"/>
                      <a:pt x="445374" y="339991"/>
                    </a:cubicBezTo>
                    <a:cubicBezTo>
                      <a:pt x="514845" y="246646"/>
                      <a:pt x="493908" y="108534"/>
                      <a:pt x="398743" y="39954"/>
                    </a:cubicBezTo>
                    <a:cubicBezTo>
                      <a:pt x="392081" y="35191"/>
                      <a:pt x="384468" y="30429"/>
                      <a:pt x="377806" y="26619"/>
                    </a:cubicBezTo>
                    <a:cubicBezTo>
                      <a:pt x="283593" y="-25769"/>
                      <a:pt x="162733" y="901"/>
                      <a:pt x="99924" y="913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46"/>
              <p:cNvSpPr/>
              <p:nvPr/>
            </p:nvSpPr>
            <p:spPr>
              <a:xfrm>
                <a:off x="3242943" y="3025191"/>
                <a:ext cx="376854" cy="546683"/>
              </a:xfrm>
              <a:custGeom>
                <a:avLst/>
                <a:gdLst/>
                <a:ahLst/>
                <a:cxnLst/>
                <a:rect l="l" t="t" r="r" b="b"/>
                <a:pathLst>
                  <a:path w="376854"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14122" y="449529"/>
                      <a:pt x="190331" y="431431"/>
                      <a:pt x="170346" y="408571"/>
                    </a:cubicBezTo>
                    <a:cubicBezTo>
                      <a:pt x="139893" y="373329"/>
                      <a:pt x="118005" y="327609"/>
                      <a:pt x="123715" y="281889"/>
                    </a:cubicBezTo>
                    <a:cubicBezTo>
                      <a:pt x="128473" y="241884"/>
                      <a:pt x="151313" y="207594"/>
                      <a:pt x="177008" y="177114"/>
                    </a:cubicBezTo>
                    <a:cubicBezTo>
                      <a:pt x="217929" y="128536"/>
                      <a:pt x="267415" y="87579"/>
                      <a:pt x="321659" y="55194"/>
                    </a:cubicBezTo>
                    <a:cubicBezTo>
                      <a:pt x="334030" y="47574"/>
                      <a:pt x="360677" y="39001"/>
                      <a:pt x="376855" y="26619"/>
                    </a:cubicBezTo>
                    <a:cubicBezTo>
                      <a:pt x="283593" y="-25769"/>
                      <a:pt x="162733" y="901"/>
                      <a:pt x="99924" y="91389"/>
                    </a:cubicBezTo>
                    <a:close/>
                  </a:path>
                </a:pathLst>
              </a:custGeom>
              <a:solidFill>
                <a:srgbClr val="E4B842">
                  <a:alpha val="6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46"/>
              <p:cNvSpPr/>
              <p:nvPr/>
            </p:nvSpPr>
            <p:spPr>
              <a:xfrm>
                <a:off x="3594017" y="3127954"/>
                <a:ext cx="109525" cy="197555"/>
              </a:xfrm>
              <a:custGeom>
                <a:avLst/>
                <a:gdLst/>
                <a:ahLst/>
                <a:cxnLst/>
                <a:rect l="l" t="t" r="r" b="b"/>
                <a:pathLst>
                  <a:path w="109525" h="197555" extrusionOk="0">
                    <a:moveTo>
                      <a:pt x="109526" y="105783"/>
                    </a:moveTo>
                    <a:cubicBezTo>
                      <a:pt x="109526" y="76256"/>
                      <a:pt x="99058" y="45776"/>
                      <a:pt x="80025" y="22916"/>
                    </a:cubicBezTo>
                    <a:cubicBezTo>
                      <a:pt x="69557" y="10533"/>
                      <a:pt x="55282" y="-897"/>
                      <a:pt x="40055" y="56"/>
                    </a:cubicBezTo>
                    <a:cubicBezTo>
                      <a:pt x="26732" y="1008"/>
                      <a:pt x="15312" y="11486"/>
                      <a:pt x="9602" y="22916"/>
                    </a:cubicBezTo>
                    <a:cubicBezTo>
                      <a:pt x="3892" y="35298"/>
                      <a:pt x="1989" y="48633"/>
                      <a:pt x="1037" y="61968"/>
                    </a:cubicBezTo>
                    <a:cubicBezTo>
                      <a:pt x="-866" y="83876"/>
                      <a:pt x="86" y="105783"/>
                      <a:pt x="1989" y="126738"/>
                    </a:cubicBezTo>
                    <a:cubicBezTo>
                      <a:pt x="3892" y="146741"/>
                      <a:pt x="8651" y="168648"/>
                      <a:pt x="21974" y="183888"/>
                    </a:cubicBezTo>
                    <a:cubicBezTo>
                      <a:pt x="37200" y="200081"/>
                      <a:pt x="65750" y="202938"/>
                      <a:pt x="81928" y="186746"/>
                    </a:cubicBezTo>
                    <a:cubicBezTo>
                      <a:pt x="100961" y="167696"/>
                      <a:pt x="109526" y="132453"/>
                      <a:pt x="109526" y="1057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46"/>
              <p:cNvSpPr/>
              <p:nvPr/>
            </p:nvSpPr>
            <p:spPr>
              <a:xfrm>
                <a:off x="3315268" y="3223736"/>
                <a:ext cx="220359" cy="254793"/>
              </a:xfrm>
              <a:custGeom>
                <a:avLst/>
                <a:gdLst/>
                <a:ahLst/>
                <a:cxnLst/>
                <a:rect l="l" t="t" r="r" b="b"/>
                <a:pathLst>
                  <a:path w="220359" h="254793" extrusionOk="0">
                    <a:moveTo>
                      <a:pt x="0" y="205264"/>
                    </a:moveTo>
                    <a:cubicBezTo>
                      <a:pt x="45679" y="165259"/>
                      <a:pt x="77084" y="126206"/>
                      <a:pt x="92310" y="93821"/>
                    </a:cubicBezTo>
                    <a:cubicBezTo>
                      <a:pt x="67567" y="67151"/>
                      <a:pt x="60906" y="41434"/>
                      <a:pt x="63761" y="23336"/>
                    </a:cubicBezTo>
                    <a:cubicBezTo>
                      <a:pt x="65664" y="10954"/>
                      <a:pt x="72326" y="2381"/>
                      <a:pt x="81842" y="476"/>
                    </a:cubicBezTo>
                    <a:cubicBezTo>
                      <a:pt x="86600" y="-476"/>
                      <a:pt x="98020" y="-1429"/>
                      <a:pt x="108488" y="12859"/>
                    </a:cubicBezTo>
                    <a:cubicBezTo>
                      <a:pt x="123715" y="32861"/>
                      <a:pt x="124667" y="58579"/>
                      <a:pt x="113247" y="89059"/>
                    </a:cubicBezTo>
                    <a:cubicBezTo>
                      <a:pt x="119908" y="94774"/>
                      <a:pt x="127521" y="100489"/>
                      <a:pt x="136086" y="106204"/>
                    </a:cubicBezTo>
                    <a:cubicBezTo>
                      <a:pt x="142748" y="110966"/>
                      <a:pt x="149410" y="114776"/>
                      <a:pt x="155119" y="117634"/>
                    </a:cubicBezTo>
                    <a:cubicBezTo>
                      <a:pt x="170346" y="102394"/>
                      <a:pt x="184621" y="91916"/>
                      <a:pt x="194137" y="90964"/>
                    </a:cubicBezTo>
                    <a:cubicBezTo>
                      <a:pt x="198895" y="90964"/>
                      <a:pt x="203654" y="91916"/>
                      <a:pt x="207460" y="95726"/>
                    </a:cubicBezTo>
                    <a:cubicBezTo>
                      <a:pt x="220784" y="110014"/>
                      <a:pt x="224590" y="129064"/>
                      <a:pt x="215074" y="140494"/>
                    </a:cubicBezTo>
                    <a:cubicBezTo>
                      <a:pt x="207460" y="149066"/>
                      <a:pt x="192234" y="154781"/>
                      <a:pt x="158926" y="139541"/>
                    </a:cubicBezTo>
                    <a:cubicBezTo>
                      <a:pt x="133231" y="168116"/>
                      <a:pt x="98020" y="212884"/>
                      <a:pt x="68519" y="254794"/>
                    </a:cubicBezTo>
                    <a:lnTo>
                      <a:pt x="53293" y="244316"/>
                    </a:lnTo>
                    <a:cubicBezTo>
                      <a:pt x="68519" y="222409"/>
                      <a:pt x="106585" y="168116"/>
                      <a:pt x="141796" y="130016"/>
                    </a:cubicBezTo>
                    <a:cubicBezTo>
                      <a:pt x="137038" y="127159"/>
                      <a:pt x="131328" y="123349"/>
                      <a:pt x="125618" y="120491"/>
                    </a:cubicBezTo>
                    <a:cubicBezTo>
                      <a:pt x="118005" y="115729"/>
                      <a:pt x="111343" y="110014"/>
                      <a:pt x="104682" y="105251"/>
                    </a:cubicBezTo>
                    <a:cubicBezTo>
                      <a:pt x="87552" y="139541"/>
                      <a:pt x="55196" y="177641"/>
                      <a:pt x="10468" y="217646"/>
                    </a:cubicBezTo>
                    <a:lnTo>
                      <a:pt x="0" y="205264"/>
                    </a:lnTo>
                    <a:close/>
                    <a:moveTo>
                      <a:pt x="174153" y="126206"/>
                    </a:moveTo>
                    <a:cubicBezTo>
                      <a:pt x="192234" y="133826"/>
                      <a:pt x="200799" y="131921"/>
                      <a:pt x="202702" y="129064"/>
                    </a:cubicBezTo>
                    <a:cubicBezTo>
                      <a:pt x="204605" y="126206"/>
                      <a:pt x="203654" y="116681"/>
                      <a:pt x="196992" y="109061"/>
                    </a:cubicBezTo>
                    <a:cubicBezTo>
                      <a:pt x="193186" y="110014"/>
                      <a:pt x="184621" y="116681"/>
                      <a:pt x="174153" y="126206"/>
                    </a:cubicBezTo>
                    <a:close/>
                    <a:moveTo>
                      <a:pt x="86600" y="18574"/>
                    </a:moveTo>
                    <a:cubicBezTo>
                      <a:pt x="85649" y="18574"/>
                      <a:pt x="82794" y="21431"/>
                      <a:pt x="81842" y="27146"/>
                    </a:cubicBezTo>
                    <a:cubicBezTo>
                      <a:pt x="79939" y="36671"/>
                      <a:pt x="83745" y="54769"/>
                      <a:pt x="99924" y="74771"/>
                    </a:cubicBezTo>
                    <a:cubicBezTo>
                      <a:pt x="105634" y="54769"/>
                      <a:pt x="103730" y="37624"/>
                      <a:pt x="94214" y="25241"/>
                    </a:cubicBezTo>
                    <a:cubicBezTo>
                      <a:pt x="92310" y="23336"/>
                      <a:pt x="91359" y="21431"/>
                      <a:pt x="89455" y="20479"/>
                    </a:cubicBezTo>
                    <a:cubicBezTo>
                      <a:pt x="88504" y="18574"/>
                      <a:pt x="87552" y="18574"/>
                      <a:pt x="86600" y="18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46"/>
              <p:cNvSpPr/>
              <p:nvPr/>
            </p:nvSpPr>
            <p:spPr>
              <a:xfrm>
                <a:off x="3222904" y="3389947"/>
                <a:ext cx="231305" cy="216525"/>
              </a:xfrm>
              <a:custGeom>
                <a:avLst/>
                <a:gdLst/>
                <a:ahLst/>
                <a:cxnLst/>
                <a:rect l="l" t="t" r="r" b="b"/>
                <a:pathLst>
                  <a:path w="231305" h="216525" extrusionOk="0">
                    <a:moveTo>
                      <a:pt x="1957" y="80963"/>
                    </a:moveTo>
                    <a:cubicBezTo>
                      <a:pt x="-18979" y="144780"/>
                      <a:pt x="134237" y="237172"/>
                      <a:pt x="166593" y="212408"/>
                    </a:cubicBezTo>
                    <a:cubicBezTo>
                      <a:pt x="169448" y="209550"/>
                      <a:pt x="173255" y="206693"/>
                      <a:pt x="177061" y="202883"/>
                    </a:cubicBezTo>
                    <a:cubicBezTo>
                      <a:pt x="178013" y="200978"/>
                      <a:pt x="179916" y="200025"/>
                      <a:pt x="180868" y="198120"/>
                    </a:cubicBezTo>
                    <a:cubicBezTo>
                      <a:pt x="204659" y="170497"/>
                      <a:pt x="231306" y="125730"/>
                      <a:pt x="231306" y="125730"/>
                    </a:cubicBezTo>
                    <a:lnTo>
                      <a:pt x="126624" y="48578"/>
                    </a:lnTo>
                    <a:lnTo>
                      <a:pt x="87606" y="20003"/>
                    </a:lnTo>
                    <a:lnTo>
                      <a:pt x="60008" y="0"/>
                    </a:lnTo>
                    <a:cubicBezTo>
                      <a:pt x="59056" y="0"/>
                      <a:pt x="9570" y="58103"/>
                      <a:pt x="1957" y="8096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46"/>
              <p:cNvSpPr/>
              <p:nvPr/>
            </p:nvSpPr>
            <p:spPr>
              <a:xfrm>
                <a:off x="3271819" y="3428374"/>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2056"/>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6"/>
              <p:cNvSpPr/>
              <p:nvPr/>
            </p:nvSpPr>
            <p:spPr>
              <a:xfrm>
                <a:off x="3247076" y="3464569"/>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1103"/>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6"/>
              <p:cNvSpPr/>
              <p:nvPr/>
            </p:nvSpPr>
            <p:spPr>
              <a:xfrm>
                <a:off x="3222904" y="3389947"/>
                <a:ext cx="177061" cy="216525"/>
              </a:xfrm>
              <a:custGeom>
                <a:avLst/>
                <a:gdLst/>
                <a:ahLst/>
                <a:cxnLst/>
                <a:rect l="l" t="t" r="r" b="b"/>
                <a:pathLst>
                  <a:path w="177061" h="216525" extrusionOk="0">
                    <a:moveTo>
                      <a:pt x="1957" y="80963"/>
                    </a:moveTo>
                    <a:cubicBezTo>
                      <a:pt x="-18979" y="144780"/>
                      <a:pt x="134237" y="237172"/>
                      <a:pt x="166593" y="212408"/>
                    </a:cubicBezTo>
                    <a:cubicBezTo>
                      <a:pt x="169448" y="209550"/>
                      <a:pt x="173255" y="206693"/>
                      <a:pt x="177061" y="202883"/>
                    </a:cubicBezTo>
                    <a:cubicBezTo>
                      <a:pt x="157077" y="194310"/>
                      <a:pt x="138995" y="182880"/>
                      <a:pt x="121866" y="169545"/>
                    </a:cubicBezTo>
                    <a:cubicBezTo>
                      <a:pt x="97123" y="149543"/>
                      <a:pt x="74283" y="123825"/>
                      <a:pt x="67621" y="92393"/>
                    </a:cubicBezTo>
                    <a:cubicBezTo>
                      <a:pt x="62863" y="68580"/>
                      <a:pt x="68573" y="40005"/>
                      <a:pt x="85703" y="21908"/>
                    </a:cubicBezTo>
                    <a:cubicBezTo>
                      <a:pt x="85703" y="20955"/>
                      <a:pt x="86654" y="20955"/>
                      <a:pt x="87606" y="20003"/>
                    </a:cubicBezTo>
                    <a:lnTo>
                      <a:pt x="60008" y="0"/>
                    </a:lnTo>
                    <a:cubicBezTo>
                      <a:pt x="59056" y="0"/>
                      <a:pt x="9570" y="58103"/>
                      <a:pt x="1957" y="80963"/>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46"/>
              <p:cNvSpPr/>
              <p:nvPr/>
            </p:nvSpPr>
            <p:spPr>
              <a:xfrm>
                <a:off x="3349528" y="3438525"/>
                <a:ext cx="105633" cy="150494"/>
              </a:xfrm>
              <a:custGeom>
                <a:avLst/>
                <a:gdLst/>
                <a:ahLst/>
                <a:cxnLst/>
                <a:rect l="l" t="t" r="r" b="b"/>
                <a:pathLst>
                  <a:path w="105633" h="150494" extrusionOk="0">
                    <a:moveTo>
                      <a:pt x="0" y="0"/>
                    </a:moveTo>
                    <a:cubicBezTo>
                      <a:pt x="5710" y="4763"/>
                      <a:pt x="12371" y="9525"/>
                      <a:pt x="18081" y="15240"/>
                    </a:cubicBezTo>
                    <a:cubicBezTo>
                      <a:pt x="35211" y="30480"/>
                      <a:pt x="51389" y="46672"/>
                      <a:pt x="66616" y="63818"/>
                    </a:cubicBezTo>
                    <a:cubicBezTo>
                      <a:pt x="73277" y="70485"/>
                      <a:pt x="78987" y="78105"/>
                      <a:pt x="79939" y="86678"/>
                    </a:cubicBezTo>
                    <a:cubicBezTo>
                      <a:pt x="80891" y="95250"/>
                      <a:pt x="77084" y="102870"/>
                      <a:pt x="72326" y="110490"/>
                    </a:cubicBezTo>
                    <a:cubicBezTo>
                      <a:pt x="67567" y="118110"/>
                      <a:pt x="61857" y="123825"/>
                      <a:pt x="58051" y="131445"/>
                    </a:cubicBezTo>
                    <a:cubicBezTo>
                      <a:pt x="55196" y="137160"/>
                      <a:pt x="54244" y="143828"/>
                      <a:pt x="55196" y="150495"/>
                    </a:cubicBezTo>
                    <a:cubicBezTo>
                      <a:pt x="78987" y="122872"/>
                      <a:pt x="105634" y="78105"/>
                      <a:pt x="105634" y="78105"/>
                    </a:cubicBezTo>
                    <a:lnTo>
                      <a:pt x="0" y="0"/>
                    </a:ln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46"/>
              <p:cNvSpPr/>
              <p:nvPr/>
            </p:nvSpPr>
            <p:spPr>
              <a:xfrm>
                <a:off x="3583596" y="3196347"/>
                <a:ext cx="100199" cy="218512"/>
              </a:xfrm>
              <a:custGeom>
                <a:avLst/>
                <a:gdLst/>
                <a:ahLst/>
                <a:cxnLst/>
                <a:rect l="l" t="t" r="r" b="b"/>
                <a:pathLst>
                  <a:path w="100199" h="218512" extrusionOk="0">
                    <a:moveTo>
                      <a:pt x="2894" y="217413"/>
                    </a:moveTo>
                    <a:cubicBezTo>
                      <a:pt x="4797" y="218365"/>
                      <a:pt x="7652" y="219318"/>
                      <a:pt x="9555" y="217413"/>
                    </a:cubicBezTo>
                    <a:cubicBezTo>
                      <a:pt x="75219" y="171693"/>
                      <a:pt x="111382" y="84063"/>
                      <a:pt x="97107" y="5005"/>
                    </a:cubicBezTo>
                    <a:cubicBezTo>
                      <a:pt x="96156" y="1195"/>
                      <a:pt x="93301" y="-710"/>
                      <a:pt x="90446" y="243"/>
                    </a:cubicBezTo>
                    <a:cubicBezTo>
                      <a:pt x="86639" y="1195"/>
                      <a:pt x="84736" y="4053"/>
                      <a:pt x="85687" y="6910"/>
                    </a:cubicBezTo>
                    <a:cubicBezTo>
                      <a:pt x="99011" y="81205"/>
                      <a:pt x="64751" y="164073"/>
                      <a:pt x="2894" y="206935"/>
                    </a:cubicBezTo>
                    <a:cubicBezTo>
                      <a:pt x="39" y="208840"/>
                      <a:pt x="-913" y="212650"/>
                      <a:pt x="990" y="215508"/>
                    </a:cubicBezTo>
                    <a:cubicBezTo>
                      <a:pt x="1942" y="216460"/>
                      <a:pt x="2894" y="216460"/>
                      <a:pt x="2894" y="2174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6"/>
              <p:cNvSpPr/>
              <p:nvPr/>
            </p:nvSpPr>
            <p:spPr>
              <a:xfrm>
                <a:off x="3614563" y="3085249"/>
                <a:ext cx="62147" cy="81008"/>
              </a:xfrm>
              <a:custGeom>
                <a:avLst/>
                <a:gdLst/>
                <a:ahLst/>
                <a:cxnLst/>
                <a:rect l="l" t="t" r="r" b="b"/>
                <a:pathLst>
                  <a:path w="62147" h="81008" extrusionOk="0">
                    <a:moveTo>
                      <a:pt x="51865" y="79908"/>
                    </a:moveTo>
                    <a:cubicBezTo>
                      <a:pt x="53768" y="80861"/>
                      <a:pt x="55672" y="81813"/>
                      <a:pt x="58527" y="79908"/>
                    </a:cubicBezTo>
                    <a:cubicBezTo>
                      <a:pt x="61382" y="78004"/>
                      <a:pt x="63285" y="75146"/>
                      <a:pt x="61382" y="71336"/>
                    </a:cubicBezTo>
                    <a:cubicBezTo>
                      <a:pt x="49010" y="45618"/>
                      <a:pt x="31880" y="21806"/>
                      <a:pt x="9992" y="1804"/>
                    </a:cubicBezTo>
                    <a:cubicBezTo>
                      <a:pt x="7137" y="-1054"/>
                      <a:pt x="3331" y="-102"/>
                      <a:pt x="1428" y="1804"/>
                    </a:cubicBezTo>
                    <a:cubicBezTo>
                      <a:pt x="-476" y="4661"/>
                      <a:pt x="-476" y="8471"/>
                      <a:pt x="1428" y="10376"/>
                    </a:cubicBezTo>
                    <a:cubicBezTo>
                      <a:pt x="21412" y="29426"/>
                      <a:pt x="37590" y="51333"/>
                      <a:pt x="49962" y="76098"/>
                    </a:cubicBezTo>
                    <a:cubicBezTo>
                      <a:pt x="49962" y="78956"/>
                      <a:pt x="50913" y="78956"/>
                      <a:pt x="51865" y="799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6" name="Google Shape;1036;p46"/>
          <p:cNvGrpSpPr/>
          <p:nvPr/>
        </p:nvGrpSpPr>
        <p:grpSpPr>
          <a:xfrm rot="10800000" flipH="1">
            <a:off x="618787" y="11"/>
            <a:ext cx="3898492" cy="913082"/>
            <a:chOff x="4282937" y="4216011"/>
            <a:chExt cx="3898492" cy="913082"/>
          </a:xfrm>
        </p:grpSpPr>
        <p:grpSp>
          <p:nvGrpSpPr>
            <p:cNvPr id="1037" name="Google Shape;1037;p46"/>
            <p:cNvGrpSpPr/>
            <p:nvPr/>
          </p:nvGrpSpPr>
          <p:grpSpPr>
            <a:xfrm>
              <a:off x="5250386" y="4572413"/>
              <a:ext cx="2931042" cy="555869"/>
              <a:chOff x="6677887" y="5275326"/>
              <a:chExt cx="2426962" cy="460271"/>
            </a:xfrm>
          </p:grpSpPr>
          <p:sp>
            <p:nvSpPr>
              <p:cNvPr id="1038" name="Google Shape;1038;p46"/>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46"/>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46"/>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1" name="Google Shape;1041;p46"/>
            <p:cNvGrpSpPr/>
            <p:nvPr/>
          </p:nvGrpSpPr>
          <p:grpSpPr>
            <a:xfrm>
              <a:off x="4282937" y="4216011"/>
              <a:ext cx="674671" cy="913082"/>
              <a:chOff x="5876819" y="4980218"/>
              <a:chExt cx="558641" cy="756050"/>
            </a:xfrm>
          </p:grpSpPr>
          <p:sp>
            <p:nvSpPr>
              <p:cNvPr id="1042" name="Google Shape;1042;p46"/>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3" name="Google Shape;1043;p46"/>
              <p:cNvGrpSpPr/>
              <p:nvPr/>
            </p:nvGrpSpPr>
            <p:grpSpPr>
              <a:xfrm>
                <a:off x="6101895" y="4980218"/>
                <a:ext cx="333565" cy="243292"/>
                <a:chOff x="6101895" y="4980218"/>
                <a:chExt cx="333565" cy="243292"/>
              </a:xfrm>
            </p:grpSpPr>
            <p:sp>
              <p:nvSpPr>
                <p:cNvPr id="1044" name="Google Shape;1044;p46"/>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6"/>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6"/>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Pembahasan </a:t>
            </a:r>
            <a:endParaRPr dirty="0"/>
          </a:p>
        </p:txBody>
      </p:sp>
      <p:sp>
        <p:nvSpPr>
          <p:cNvPr id="520" name="Google Shape;520;p37"/>
          <p:cNvSpPr txBox="1">
            <a:spLocks noGrp="1"/>
          </p:cNvSpPr>
          <p:nvPr>
            <p:ph type="title" idx="5"/>
          </p:nvPr>
        </p:nvSpPr>
        <p:spPr>
          <a:xfrm>
            <a:off x="918313" y="1407770"/>
            <a:ext cx="82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21" name="Google Shape;521;p37"/>
          <p:cNvSpPr txBox="1">
            <a:spLocks noGrp="1"/>
          </p:cNvSpPr>
          <p:nvPr>
            <p:ph type="title" idx="6"/>
          </p:nvPr>
        </p:nvSpPr>
        <p:spPr>
          <a:xfrm>
            <a:off x="911576" y="2166693"/>
            <a:ext cx="82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522" name="Google Shape;522;p37"/>
          <p:cNvSpPr txBox="1">
            <a:spLocks noGrp="1"/>
          </p:cNvSpPr>
          <p:nvPr>
            <p:ph type="title" idx="7"/>
          </p:nvPr>
        </p:nvSpPr>
        <p:spPr>
          <a:xfrm>
            <a:off x="4719590" y="1407770"/>
            <a:ext cx="82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523" name="Google Shape;523;p37"/>
          <p:cNvSpPr txBox="1">
            <a:spLocks noGrp="1"/>
          </p:cNvSpPr>
          <p:nvPr>
            <p:ph type="title" idx="8"/>
          </p:nvPr>
        </p:nvSpPr>
        <p:spPr>
          <a:xfrm>
            <a:off x="4712853" y="2166693"/>
            <a:ext cx="828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524" name="Google Shape;524;p37"/>
          <p:cNvSpPr txBox="1">
            <a:spLocks noGrp="1"/>
          </p:cNvSpPr>
          <p:nvPr>
            <p:ph type="subTitle" idx="9"/>
          </p:nvPr>
        </p:nvSpPr>
        <p:spPr>
          <a:xfrm>
            <a:off x="1823413" y="1407764"/>
            <a:ext cx="2601000"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Latar Belakang</a:t>
            </a:r>
            <a:endParaRPr dirty="0"/>
          </a:p>
        </p:txBody>
      </p:sp>
      <p:sp>
        <p:nvSpPr>
          <p:cNvPr id="525" name="Google Shape;525;p37"/>
          <p:cNvSpPr txBox="1">
            <a:spLocks noGrp="1"/>
          </p:cNvSpPr>
          <p:nvPr>
            <p:ph type="subTitle" idx="13"/>
          </p:nvPr>
        </p:nvSpPr>
        <p:spPr>
          <a:xfrm>
            <a:off x="5617962" y="1444050"/>
            <a:ext cx="3493988"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Business Understanding</a:t>
            </a:r>
            <a:endParaRPr dirty="0"/>
          </a:p>
        </p:txBody>
      </p:sp>
      <p:sp>
        <p:nvSpPr>
          <p:cNvPr id="526" name="Google Shape;526;p37"/>
          <p:cNvSpPr txBox="1">
            <a:spLocks noGrp="1"/>
          </p:cNvSpPr>
          <p:nvPr>
            <p:ph type="subTitle" idx="14"/>
          </p:nvPr>
        </p:nvSpPr>
        <p:spPr>
          <a:xfrm>
            <a:off x="1802488" y="2226530"/>
            <a:ext cx="2953391"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Data Understanding</a:t>
            </a:r>
          </a:p>
        </p:txBody>
      </p:sp>
      <p:sp>
        <p:nvSpPr>
          <p:cNvPr id="527" name="Google Shape;527;p37"/>
          <p:cNvSpPr txBox="1">
            <a:spLocks noGrp="1"/>
          </p:cNvSpPr>
          <p:nvPr>
            <p:ph type="subTitle" idx="15"/>
          </p:nvPr>
        </p:nvSpPr>
        <p:spPr>
          <a:xfrm>
            <a:off x="5617962" y="2166694"/>
            <a:ext cx="2601000"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Preparation</a:t>
            </a:r>
            <a:endParaRPr dirty="0"/>
          </a:p>
        </p:txBody>
      </p:sp>
      <p:grpSp>
        <p:nvGrpSpPr>
          <p:cNvPr id="528" name="Google Shape;528;p37"/>
          <p:cNvGrpSpPr/>
          <p:nvPr/>
        </p:nvGrpSpPr>
        <p:grpSpPr>
          <a:xfrm>
            <a:off x="5134040" y="3982152"/>
            <a:ext cx="4958492" cy="1161348"/>
            <a:chOff x="4282937" y="4216011"/>
            <a:chExt cx="3898492" cy="913082"/>
          </a:xfrm>
        </p:grpSpPr>
        <p:grpSp>
          <p:nvGrpSpPr>
            <p:cNvPr id="529" name="Google Shape;529;p37"/>
            <p:cNvGrpSpPr/>
            <p:nvPr/>
          </p:nvGrpSpPr>
          <p:grpSpPr>
            <a:xfrm>
              <a:off x="5250386" y="4572413"/>
              <a:ext cx="2931042" cy="555869"/>
              <a:chOff x="6677887" y="5275326"/>
              <a:chExt cx="2426962" cy="460271"/>
            </a:xfrm>
          </p:grpSpPr>
          <p:sp>
            <p:nvSpPr>
              <p:cNvPr id="530" name="Google Shape;530;p37"/>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37"/>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7"/>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 name="Google Shape;533;p37"/>
            <p:cNvGrpSpPr/>
            <p:nvPr/>
          </p:nvGrpSpPr>
          <p:grpSpPr>
            <a:xfrm>
              <a:off x="4282937" y="4216011"/>
              <a:ext cx="674671" cy="913082"/>
              <a:chOff x="5876819" y="4980218"/>
              <a:chExt cx="558641" cy="756050"/>
            </a:xfrm>
          </p:grpSpPr>
          <p:sp>
            <p:nvSpPr>
              <p:cNvPr id="534" name="Google Shape;534;p37"/>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35" name="Google Shape;535;p37"/>
              <p:cNvGrpSpPr/>
              <p:nvPr/>
            </p:nvGrpSpPr>
            <p:grpSpPr>
              <a:xfrm>
                <a:off x="6101895" y="4980218"/>
                <a:ext cx="333565" cy="243292"/>
                <a:chOff x="6101895" y="4980218"/>
                <a:chExt cx="333565" cy="243292"/>
              </a:xfrm>
            </p:grpSpPr>
            <p:sp>
              <p:nvSpPr>
                <p:cNvPr id="536" name="Google Shape;536;p37"/>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7"/>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37"/>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39" name="Google Shape;539;p37"/>
          <p:cNvGrpSpPr/>
          <p:nvPr/>
        </p:nvGrpSpPr>
        <p:grpSpPr>
          <a:xfrm flipH="1">
            <a:off x="8014283" y="-91020"/>
            <a:ext cx="1567440" cy="1644773"/>
            <a:chOff x="6758333" y="3958117"/>
            <a:chExt cx="1567440" cy="1644773"/>
          </a:xfrm>
        </p:grpSpPr>
        <p:sp>
          <p:nvSpPr>
            <p:cNvPr id="540" name="Google Shape;540;p37"/>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37"/>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37"/>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37"/>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37"/>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37"/>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37"/>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37"/>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 name="Google Shape;521;p37">
            <a:extLst>
              <a:ext uri="{FF2B5EF4-FFF2-40B4-BE49-F238E27FC236}">
                <a16:creationId xmlns:a16="http://schemas.microsoft.com/office/drawing/2014/main" id="{6FFE5941-8F97-6255-5ECD-0C9D48F5BB4C}"/>
              </a:ext>
            </a:extLst>
          </p:cNvPr>
          <p:cNvSpPr txBox="1">
            <a:spLocks/>
          </p:cNvSpPr>
          <p:nvPr/>
        </p:nvSpPr>
        <p:spPr>
          <a:xfrm>
            <a:off x="918313" y="2884453"/>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Actor"/>
              <a:buNone/>
              <a:defRPr sz="3000" b="1" i="0" u="none" strike="noStrike" cap="none">
                <a:solidFill>
                  <a:schemeClr val="dk1"/>
                </a:solidFill>
                <a:latin typeface="Actor"/>
                <a:ea typeface="Actor"/>
                <a:cs typeface="Actor"/>
                <a:sym typeface="Actor"/>
              </a:defRPr>
            </a:lvl1pPr>
            <a:lvl2pPr marR="0" lvl="1"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2pPr>
            <a:lvl3pPr marR="0" lvl="2"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3pPr>
            <a:lvl4pPr marR="0" lvl="3"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4pPr>
            <a:lvl5pPr marR="0" lvl="4"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5pPr>
            <a:lvl6pPr marR="0" lvl="5"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6pPr>
            <a:lvl7pPr marR="0" lvl="6"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7pPr>
            <a:lvl8pPr marR="0" lvl="7"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8pPr>
            <a:lvl9pPr marR="0" lvl="8"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9pPr>
          </a:lstStyle>
          <a:p>
            <a:r>
              <a:rPr lang="en" dirty="0"/>
              <a:t>05</a:t>
            </a:r>
          </a:p>
        </p:txBody>
      </p:sp>
      <p:sp>
        <p:nvSpPr>
          <p:cNvPr id="11" name="Google Shape;523;p37">
            <a:extLst>
              <a:ext uri="{FF2B5EF4-FFF2-40B4-BE49-F238E27FC236}">
                <a16:creationId xmlns:a16="http://schemas.microsoft.com/office/drawing/2014/main" id="{1C13F791-7782-DEBC-A712-B023FC747413}"/>
              </a:ext>
            </a:extLst>
          </p:cNvPr>
          <p:cNvSpPr txBox="1">
            <a:spLocks/>
          </p:cNvSpPr>
          <p:nvPr/>
        </p:nvSpPr>
        <p:spPr>
          <a:xfrm>
            <a:off x="4719590" y="2884453"/>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Actor"/>
              <a:buNone/>
              <a:defRPr sz="3000" b="1" i="0" u="none" strike="noStrike" cap="none">
                <a:solidFill>
                  <a:schemeClr val="dk1"/>
                </a:solidFill>
                <a:latin typeface="Actor"/>
                <a:ea typeface="Actor"/>
                <a:cs typeface="Actor"/>
                <a:sym typeface="Actor"/>
              </a:defRPr>
            </a:lvl1pPr>
            <a:lvl2pPr marR="0" lvl="1"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2pPr>
            <a:lvl3pPr marR="0" lvl="2"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3pPr>
            <a:lvl4pPr marR="0" lvl="3"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4pPr>
            <a:lvl5pPr marR="0" lvl="4"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5pPr>
            <a:lvl6pPr marR="0" lvl="5"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6pPr>
            <a:lvl7pPr marR="0" lvl="6"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7pPr>
            <a:lvl8pPr marR="0" lvl="7"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8pPr>
            <a:lvl9pPr marR="0" lvl="8"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9pPr>
          </a:lstStyle>
          <a:p>
            <a:r>
              <a:rPr lang="en" dirty="0"/>
              <a:t>06</a:t>
            </a:r>
          </a:p>
        </p:txBody>
      </p:sp>
      <p:sp>
        <p:nvSpPr>
          <p:cNvPr id="12" name="Google Shape;526;p37">
            <a:extLst>
              <a:ext uri="{FF2B5EF4-FFF2-40B4-BE49-F238E27FC236}">
                <a16:creationId xmlns:a16="http://schemas.microsoft.com/office/drawing/2014/main" id="{D01DC983-3EB3-2791-E43E-DC0D55F58B12}"/>
              </a:ext>
            </a:extLst>
          </p:cNvPr>
          <p:cNvSpPr txBox="1">
            <a:spLocks/>
          </p:cNvSpPr>
          <p:nvPr/>
        </p:nvSpPr>
        <p:spPr>
          <a:xfrm>
            <a:off x="1809225" y="2944290"/>
            <a:ext cx="2953391" cy="483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1" i="0" u="none" strike="noStrike" cap="none">
                <a:solidFill>
                  <a:schemeClr val="dk1"/>
                </a:solidFill>
                <a:latin typeface="Actor"/>
                <a:ea typeface="Actor"/>
                <a:cs typeface="Actor"/>
                <a:sym typeface="Acto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Modeling</a:t>
            </a:r>
          </a:p>
        </p:txBody>
      </p:sp>
      <p:sp>
        <p:nvSpPr>
          <p:cNvPr id="13" name="Google Shape;527;p37">
            <a:extLst>
              <a:ext uri="{FF2B5EF4-FFF2-40B4-BE49-F238E27FC236}">
                <a16:creationId xmlns:a16="http://schemas.microsoft.com/office/drawing/2014/main" id="{44FE285F-409E-5CCC-1F74-25E0517F1E1D}"/>
              </a:ext>
            </a:extLst>
          </p:cNvPr>
          <p:cNvSpPr txBox="1">
            <a:spLocks/>
          </p:cNvSpPr>
          <p:nvPr/>
        </p:nvSpPr>
        <p:spPr>
          <a:xfrm>
            <a:off x="5624699" y="2884454"/>
            <a:ext cx="2601000" cy="483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1" i="0" u="none" strike="noStrike" cap="none">
                <a:solidFill>
                  <a:schemeClr val="dk1"/>
                </a:solidFill>
                <a:latin typeface="Actor"/>
                <a:ea typeface="Actor"/>
                <a:cs typeface="Actor"/>
                <a:sym typeface="Acto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D" dirty="0"/>
              <a:t>Evaluation</a:t>
            </a:r>
          </a:p>
        </p:txBody>
      </p:sp>
      <p:sp>
        <p:nvSpPr>
          <p:cNvPr id="14" name="Google Shape;521;p37">
            <a:extLst>
              <a:ext uri="{FF2B5EF4-FFF2-40B4-BE49-F238E27FC236}">
                <a16:creationId xmlns:a16="http://schemas.microsoft.com/office/drawing/2014/main" id="{ADF28B92-8407-0F41-8295-876B4178729A}"/>
              </a:ext>
            </a:extLst>
          </p:cNvPr>
          <p:cNvSpPr txBox="1">
            <a:spLocks/>
          </p:cNvSpPr>
          <p:nvPr/>
        </p:nvSpPr>
        <p:spPr>
          <a:xfrm>
            <a:off x="911576" y="3579331"/>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Actor"/>
              <a:buNone/>
              <a:defRPr sz="3000" b="1" i="0" u="none" strike="noStrike" cap="none">
                <a:solidFill>
                  <a:schemeClr val="dk1"/>
                </a:solidFill>
                <a:latin typeface="Actor"/>
                <a:ea typeface="Actor"/>
                <a:cs typeface="Actor"/>
                <a:sym typeface="Actor"/>
              </a:defRPr>
            </a:lvl1pPr>
            <a:lvl2pPr marR="0" lvl="1"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2pPr>
            <a:lvl3pPr marR="0" lvl="2"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3pPr>
            <a:lvl4pPr marR="0" lvl="3"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4pPr>
            <a:lvl5pPr marR="0" lvl="4"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5pPr>
            <a:lvl6pPr marR="0" lvl="5"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6pPr>
            <a:lvl7pPr marR="0" lvl="6"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7pPr>
            <a:lvl8pPr marR="0" lvl="7"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8pPr>
            <a:lvl9pPr marR="0" lvl="8" algn="l" rtl="0">
              <a:lnSpc>
                <a:spcPct val="100000"/>
              </a:lnSpc>
              <a:spcBef>
                <a:spcPts val="0"/>
              </a:spcBef>
              <a:spcAft>
                <a:spcPts val="0"/>
              </a:spcAft>
              <a:buClr>
                <a:schemeClr val="dk1"/>
              </a:buClr>
              <a:buSzPts val="3000"/>
              <a:buFont typeface="Actor"/>
              <a:buNone/>
              <a:defRPr sz="3000" b="0" i="0" u="none" strike="noStrike" cap="none">
                <a:solidFill>
                  <a:schemeClr val="dk1"/>
                </a:solidFill>
                <a:latin typeface="Actor"/>
                <a:ea typeface="Actor"/>
                <a:cs typeface="Actor"/>
                <a:sym typeface="Actor"/>
              </a:defRPr>
            </a:lvl9pPr>
          </a:lstStyle>
          <a:p>
            <a:r>
              <a:rPr lang="en" dirty="0"/>
              <a:t>07</a:t>
            </a:r>
          </a:p>
        </p:txBody>
      </p:sp>
      <p:sp>
        <p:nvSpPr>
          <p:cNvPr id="16" name="Google Shape;526;p37">
            <a:extLst>
              <a:ext uri="{FF2B5EF4-FFF2-40B4-BE49-F238E27FC236}">
                <a16:creationId xmlns:a16="http://schemas.microsoft.com/office/drawing/2014/main" id="{BC734F5C-8C49-0588-2313-AC66414C95DA}"/>
              </a:ext>
            </a:extLst>
          </p:cNvPr>
          <p:cNvSpPr txBox="1">
            <a:spLocks/>
          </p:cNvSpPr>
          <p:nvPr/>
        </p:nvSpPr>
        <p:spPr>
          <a:xfrm>
            <a:off x="1802488" y="3639168"/>
            <a:ext cx="2953391" cy="483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1" i="0" u="none" strike="noStrike" cap="none">
                <a:solidFill>
                  <a:schemeClr val="dk1"/>
                </a:solidFill>
                <a:latin typeface="Actor"/>
                <a:ea typeface="Actor"/>
                <a:cs typeface="Actor"/>
                <a:sym typeface="Acto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Deployment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47"/>
          <p:cNvSpPr txBox="1">
            <a:spLocks noGrp="1"/>
          </p:cNvSpPr>
          <p:nvPr>
            <p:ph type="subTitle" idx="1"/>
          </p:nvPr>
        </p:nvSpPr>
        <p:spPr>
          <a:xfrm>
            <a:off x="713225" y="1442900"/>
            <a:ext cx="4268100" cy="173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1052" name="Google Shape;1052;p47"/>
          <p:cNvSpPr txBox="1">
            <a:spLocks noGrp="1"/>
          </p:cNvSpPr>
          <p:nvPr>
            <p:ph type="title"/>
          </p:nvPr>
        </p:nvSpPr>
        <p:spPr>
          <a:xfrm>
            <a:off x="713225" y="3284485"/>
            <a:ext cx="4268100" cy="41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1053" name="Google Shape;1053;p47"/>
          <p:cNvGrpSpPr/>
          <p:nvPr/>
        </p:nvGrpSpPr>
        <p:grpSpPr>
          <a:xfrm>
            <a:off x="4976112" y="3988120"/>
            <a:ext cx="4958492" cy="1161348"/>
            <a:chOff x="4282937" y="4216011"/>
            <a:chExt cx="3898492" cy="913082"/>
          </a:xfrm>
        </p:grpSpPr>
        <p:grpSp>
          <p:nvGrpSpPr>
            <p:cNvPr id="1054" name="Google Shape;1054;p47"/>
            <p:cNvGrpSpPr/>
            <p:nvPr/>
          </p:nvGrpSpPr>
          <p:grpSpPr>
            <a:xfrm>
              <a:off x="5250386" y="4572413"/>
              <a:ext cx="2931042" cy="555869"/>
              <a:chOff x="6677887" y="5275326"/>
              <a:chExt cx="2426962" cy="460271"/>
            </a:xfrm>
          </p:grpSpPr>
          <p:sp>
            <p:nvSpPr>
              <p:cNvPr id="1055" name="Google Shape;1055;p47"/>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47"/>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47"/>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58" name="Google Shape;1058;p47"/>
            <p:cNvGrpSpPr/>
            <p:nvPr/>
          </p:nvGrpSpPr>
          <p:grpSpPr>
            <a:xfrm>
              <a:off x="4282937" y="4216011"/>
              <a:ext cx="674671" cy="913082"/>
              <a:chOff x="5876819" y="4980218"/>
              <a:chExt cx="558641" cy="756050"/>
            </a:xfrm>
          </p:grpSpPr>
          <p:sp>
            <p:nvSpPr>
              <p:cNvPr id="1059" name="Google Shape;1059;p47"/>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47"/>
              <p:cNvGrpSpPr/>
              <p:nvPr/>
            </p:nvGrpSpPr>
            <p:grpSpPr>
              <a:xfrm>
                <a:off x="6101895" y="4980218"/>
                <a:ext cx="333565" cy="243292"/>
                <a:chOff x="6101895" y="4980218"/>
                <a:chExt cx="333565" cy="243292"/>
              </a:xfrm>
            </p:grpSpPr>
            <p:sp>
              <p:nvSpPr>
                <p:cNvPr id="1061" name="Google Shape;1061;p47"/>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47"/>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47"/>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64" name="Google Shape;1064;p47"/>
          <p:cNvGrpSpPr/>
          <p:nvPr/>
        </p:nvGrpSpPr>
        <p:grpSpPr>
          <a:xfrm>
            <a:off x="5256500" y="648100"/>
            <a:ext cx="3777375" cy="3387766"/>
            <a:chOff x="5256500" y="648100"/>
            <a:chExt cx="3777375" cy="3387766"/>
          </a:xfrm>
        </p:grpSpPr>
        <p:sp>
          <p:nvSpPr>
            <p:cNvPr id="1065" name="Google Shape;1065;p47"/>
            <p:cNvSpPr/>
            <p:nvPr/>
          </p:nvSpPr>
          <p:spPr>
            <a:xfrm>
              <a:off x="5651298" y="1066900"/>
              <a:ext cx="3382577" cy="2968966"/>
            </a:xfrm>
            <a:custGeom>
              <a:avLst/>
              <a:gdLst/>
              <a:ahLst/>
              <a:cxnLst/>
              <a:rect l="l" t="t" r="r" b="b"/>
              <a:pathLst>
                <a:path w="2510261" h="2203314" extrusionOk="0">
                  <a:moveTo>
                    <a:pt x="2508667" y="1052960"/>
                  </a:moveTo>
                  <a:cubicBezTo>
                    <a:pt x="2508667" y="1054984"/>
                    <a:pt x="2508262" y="1057413"/>
                    <a:pt x="2508262" y="1059437"/>
                  </a:cubicBezTo>
                  <a:cubicBezTo>
                    <a:pt x="2505428" y="1098299"/>
                    <a:pt x="2499761" y="1137971"/>
                    <a:pt x="2490450" y="1178047"/>
                  </a:cubicBezTo>
                  <a:cubicBezTo>
                    <a:pt x="2490045" y="1180071"/>
                    <a:pt x="2489640" y="1182095"/>
                    <a:pt x="2488831" y="1184119"/>
                  </a:cubicBezTo>
                  <a:cubicBezTo>
                    <a:pt x="2470210" y="1260629"/>
                    <a:pt x="2439039" y="1339568"/>
                    <a:pt x="2392485" y="1419720"/>
                  </a:cubicBezTo>
                  <a:cubicBezTo>
                    <a:pt x="2369816" y="1458583"/>
                    <a:pt x="2343908" y="1497444"/>
                    <a:pt x="2313547" y="1537116"/>
                  </a:cubicBezTo>
                  <a:cubicBezTo>
                    <a:pt x="2309904" y="1541569"/>
                    <a:pt x="2306665" y="1546022"/>
                    <a:pt x="2303022" y="1550880"/>
                  </a:cubicBezTo>
                  <a:cubicBezTo>
                    <a:pt x="2267803" y="1595814"/>
                    <a:pt x="2227322" y="1641153"/>
                    <a:pt x="2181173" y="1686897"/>
                  </a:cubicBezTo>
                  <a:cubicBezTo>
                    <a:pt x="2152432" y="1715638"/>
                    <a:pt x="2121261" y="1744380"/>
                    <a:pt x="2087662" y="1773122"/>
                  </a:cubicBezTo>
                  <a:cubicBezTo>
                    <a:pt x="2079565" y="1780408"/>
                    <a:pt x="2071064" y="1787290"/>
                    <a:pt x="2062563" y="1794577"/>
                  </a:cubicBezTo>
                  <a:cubicBezTo>
                    <a:pt x="2056491" y="1799839"/>
                    <a:pt x="2050014" y="1805102"/>
                    <a:pt x="2043537" y="1810364"/>
                  </a:cubicBezTo>
                  <a:cubicBezTo>
                    <a:pt x="2028559" y="1822509"/>
                    <a:pt x="2012771" y="1835058"/>
                    <a:pt x="1996984" y="1847203"/>
                  </a:cubicBezTo>
                  <a:cubicBezTo>
                    <a:pt x="1973504" y="1865419"/>
                    <a:pt x="1949216" y="1883636"/>
                    <a:pt x="1923713" y="1901852"/>
                  </a:cubicBezTo>
                  <a:cubicBezTo>
                    <a:pt x="1917236" y="1906305"/>
                    <a:pt x="1910354" y="1911163"/>
                    <a:pt x="1903877" y="1916021"/>
                  </a:cubicBezTo>
                  <a:cubicBezTo>
                    <a:pt x="1893352" y="1923307"/>
                    <a:pt x="1882827" y="1930594"/>
                    <a:pt x="1871897" y="1938285"/>
                  </a:cubicBezTo>
                  <a:cubicBezTo>
                    <a:pt x="1859347" y="1946786"/>
                    <a:pt x="1846798" y="1955287"/>
                    <a:pt x="1833844" y="1963788"/>
                  </a:cubicBezTo>
                  <a:cubicBezTo>
                    <a:pt x="1819271" y="1973504"/>
                    <a:pt x="1804698" y="1982815"/>
                    <a:pt x="1790124" y="1991720"/>
                  </a:cubicBezTo>
                  <a:cubicBezTo>
                    <a:pt x="1786886" y="1993744"/>
                    <a:pt x="1783243" y="1995769"/>
                    <a:pt x="1780004" y="1997793"/>
                  </a:cubicBezTo>
                  <a:cubicBezTo>
                    <a:pt x="1777980" y="1999007"/>
                    <a:pt x="1775956" y="2000222"/>
                    <a:pt x="1773932" y="2001436"/>
                  </a:cubicBezTo>
                  <a:cubicBezTo>
                    <a:pt x="1769479" y="2004270"/>
                    <a:pt x="1765026" y="2006699"/>
                    <a:pt x="1760573" y="2009532"/>
                  </a:cubicBezTo>
                  <a:cubicBezTo>
                    <a:pt x="1756120" y="2011961"/>
                    <a:pt x="1751667" y="2014795"/>
                    <a:pt x="1747214" y="2017224"/>
                  </a:cubicBezTo>
                  <a:cubicBezTo>
                    <a:pt x="1746000" y="2018033"/>
                    <a:pt x="1744785" y="2018438"/>
                    <a:pt x="1743571" y="2019248"/>
                  </a:cubicBezTo>
                  <a:cubicBezTo>
                    <a:pt x="1739928" y="2021677"/>
                    <a:pt x="1735879" y="2023701"/>
                    <a:pt x="1732236" y="2025725"/>
                  </a:cubicBezTo>
                  <a:cubicBezTo>
                    <a:pt x="1731831" y="2025725"/>
                    <a:pt x="1731427" y="2026129"/>
                    <a:pt x="1731022" y="2026534"/>
                  </a:cubicBezTo>
                  <a:cubicBezTo>
                    <a:pt x="1724545" y="2030178"/>
                    <a:pt x="1718068" y="2033821"/>
                    <a:pt x="1711591" y="2037464"/>
                  </a:cubicBezTo>
                  <a:cubicBezTo>
                    <a:pt x="1709162" y="2038679"/>
                    <a:pt x="1706733" y="2040298"/>
                    <a:pt x="1704304" y="2041513"/>
                  </a:cubicBezTo>
                  <a:cubicBezTo>
                    <a:pt x="1690541" y="2048799"/>
                    <a:pt x="1677182" y="2056086"/>
                    <a:pt x="1663823" y="2062968"/>
                  </a:cubicBezTo>
                  <a:cubicBezTo>
                    <a:pt x="1654108" y="2067825"/>
                    <a:pt x="1644392" y="2072683"/>
                    <a:pt x="1635081" y="2077136"/>
                  </a:cubicBezTo>
                  <a:cubicBezTo>
                    <a:pt x="1516876" y="2134215"/>
                    <a:pt x="1403124" y="2170648"/>
                    <a:pt x="1294229" y="2188864"/>
                  </a:cubicBezTo>
                  <a:cubicBezTo>
                    <a:pt x="1289776" y="2189674"/>
                    <a:pt x="1285728" y="2190079"/>
                    <a:pt x="1281680" y="2190888"/>
                  </a:cubicBezTo>
                  <a:cubicBezTo>
                    <a:pt x="1242008" y="2197365"/>
                    <a:pt x="1202741" y="2201009"/>
                    <a:pt x="1164689" y="2202628"/>
                  </a:cubicBezTo>
                  <a:cubicBezTo>
                    <a:pt x="1158212" y="2203033"/>
                    <a:pt x="1152140" y="2203033"/>
                    <a:pt x="1145663" y="2203033"/>
                  </a:cubicBezTo>
                  <a:cubicBezTo>
                    <a:pt x="1061462" y="2205057"/>
                    <a:pt x="980499" y="2196151"/>
                    <a:pt x="903585" y="2177934"/>
                  </a:cubicBezTo>
                  <a:cubicBezTo>
                    <a:pt x="884559" y="2173481"/>
                    <a:pt x="865938" y="2168219"/>
                    <a:pt x="847316" y="2162551"/>
                  </a:cubicBezTo>
                  <a:cubicBezTo>
                    <a:pt x="814526" y="2152431"/>
                    <a:pt x="782141" y="2140692"/>
                    <a:pt x="750971" y="2127333"/>
                  </a:cubicBezTo>
                  <a:cubicBezTo>
                    <a:pt x="668794" y="2092519"/>
                    <a:pt x="592284" y="2046370"/>
                    <a:pt x="521847" y="1991720"/>
                  </a:cubicBezTo>
                  <a:cubicBezTo>
                    <a:pt x="520228" y="1990506"/>
                    <a:pt x="518608" y="1989292"/>
                    <a:pt x="516584" y="1987672"/>
                  </a:cubicBezTo>
                  <a:cubicBezTo>
                    <a:pt x="457077" y="1940714"/>
                    <a:pt x="402022" y="1888089"/>
                    <a:pt x="351421" y="1830200"/>
                  </a:cubicBezTo>
                  <a:cubicBezTo>
                    <a:pt x="349802" y="1828581"/>
                    <a:pt x="348182" y="1826557"/>
                    <a:pt x="346563" y="1824938"/>
                  </a:cubicBezTo>
                  <a:cubicBezTo>
                    <a:pt x="308915" y="1781218"/>
                    <a:pt x="274102" y="1735069"/>
                    <a:pt x="242121" y="1686492"/>
                  </a:cubicBezTo>
                  <a:cubicBezTo>
                    <a:pt x="233215" y="1672728"/>
                    <a:pt x="224310" y="1658965"/>
                    <a:pt x="215809" y="1644796"/>
                  </a:cubicBezTo>
                  <a:cubicBezTo>
                    <a:pt x="214189" y="1641963"/>
                    <a:pt x="212570" y="1639129"/>
                    <a:pt x="210951" y="1636700"/>
                  </a:cubicBezTo>
                  <a:cubicBezTo>
                    <a:pt x="188281" y="1599052"/>
                    <a:pt x="167636" y="1561000"/>
                    <a:pt x="148205" y="1521733"/>
                  </a:cubicBezTo>
                  <a:cubicBezTo>
                    <a:pt x="126345" y="1476394"/>
                    <a:pt x="106509" y="1430246"/>
                    <a:pt x="89102" y="1382883"/>
                  </a:cubicBezTo>
                  <a:cubicBezTo>
                    <a:pt x="49431" y="1275607"/>
                    <a:pt x="22308" y="1164689"/>
                    <a:pt x="9354" y="1055389"/>
                  </a:cubicBezTo>
                  <a:cubicBezTo>
                    <a:pt x="8949" y="1052151"/>
                    <a:pt x="8545" y="1049317"/>
                    <a:pt x="8140" y="1046078"/>
                  </a:cubicBezTo>
                  <a:cubicBezTo>
                    <a:pt x="3282" y="1004383"/>
                    <a:pt x="853" y="963092"/>
                    <a:pt x="44" y="922206"/>
                  </a:cubicBezTo>
                  <a:cubicBezTo>
                    <a:pt x="44" y="919777"/>
                    <a:pt x="44" y="917348"/>
                    <a:pt x="44" y="915324"/>
                  </a:cubicBezTo>
                  <a:cubicBezTo>
                    <a:pt x="-361" y="868771"/>
                    <a:pt x="2068" y="823027"/>
                    <a:pt x="6925" y="778497"/>
                  </a:cubicBezTo>
                  <a:cubicBezTo>
                    <a:pt x="7330" y="776473"/>
                    <a:pt x="7330" y="774044"/>
                    <a:pt x="7735" y="772020"/>
                  </a:cubicBezTo>
                  <a:cubicBezTo>
                    <a:pt x="27166" y="625883"/>
                    <a:pt x="157920" y="163182"/>
                    <a:pt x="636004" y="64813"/>
                  </a:cubicBezTo>
                  <a:cubicBezTo>
                    <a:pt x="775259" y="36071"/>
                    <a:pt x="931922" y="9758"/>
                    <a:pt x="1069153" y="3281"/>
                  </a:cubicBezTo>
                  <a:cubicBezTo>
                    <a:pt x="1495421" y="-17364"/>
                    <a:pt x="1945168" y="53478"/>
                    <a:pt x="2244324" y="386234"/>
                  </a:cubicBezTo>
                  <a:cubicBezTo>
                    <a:pt x="2245943" y="387853"/>
                    <a:pt x="2247158" y="389473"/>
                    <a:pt x="2248777" y="391092"/>
                  </a:cubicBezTo>
                  <a:cubicBezTo>
                    <a:pt x="2272661" y="418214"/>
                    <a:pt x="2296140" y="446551"/>
                    <a:pt x="2318405" y="476912"/>
                  </a:cubicBezTo>
                  <a:cubicBezTo>
                    <a:pt x="2319619" y="478531"/>
                    <a:pt x="2321239" y="480555"/>
                    <a:pt x="2322453" y="482579"/>
                  </a:cubicBezTo>
                  <a:cubicBezTo>
                    <a:pt x="2348361" y="517798"/>
                    <a:pt x="2372650" y="555041"/>
                    <a:pt x="2394914" y="594308"/>
                  </a:cubicBezTo>
                  <a:cubicBezTo>
                    <a:pt x="2396129" y="596737"/>
                    <a:pt x="2397343" y="598761"/>
                    <a:pt x="2398963" y="601190"/>
                  </a:cubicBezTo>
                  <a:cubicBezTo>
                    <a:pt x="2454827" y="701988"/>
                    <a:pt x="2495308" y="814526"/>
                    <a:pt x="2507047" y="935565"/>
                  </a:cubicBezTo>
                  <a:cubicBezTo>
                    <a:pt x="2507452" y="937993"/>
                    <a:pt x="2507452" y="940422"/>
                    <a:pt x="2507857" y="943256"/>
                  </a:cubicBezTo>
                  <a:cubicBezTo>
                    <a:pt x="2510691" y="979284"/>
                    <a:pt x="2511095" y="1015718"/>
                    <a:pt x="2508667" y="105296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6" name="Google Shape;1066;p47"/>
            <p:cNvGrpSpPr/>
            <p:nvPr/>
          </p:nvGrpSpPr>
          <p:grpSpPr>
            <a:xfrm flipH="1">
              <a:off x="5256500" y="648100"/>
              <a:ext cx="683250" cy="731100"/>
              <a:chOff x="2876000" y="539500"/>
              <a:chExt cx="683250" cy="731100"/>
            </a:xfrm>
          </p:grpSpPr>
          <p:sp>
            <p:nvSpPr>
              <p:cNvPr id="1067" name="Google Shape;1067;p47"/>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068" name="Google Shape;1068;p47"/>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1069" name="Google Shape;1069;p47"/>
          <p:cNvGrpSpPr/>
          <p:nvPr/>
        </p:nvGrpSpPr>
        <p:grpSpPr>
          <a:xfrm>
            <a:off x="6253278" y="1307008"/>
            <a:ext cx="1749250" cy="2430859"/>
            <a:chOff x="8812243" y="3758277"/>
            <a:chExt cx="1478906" cy="2055173"/>
          </a:xfrm>
        </p:grpSpPr>
        <p:sp>
          <p:nvSpPr>
            <p:cNvPr id="1070" name="Google Shape;1070;p47"/>
            <p:cNvSpPr/>
            <p:nvPr/>
          </p:nvSpPr>
          <p:spPr>
            <a:xfrm>
              <a:off x="8866204" y="3758277"/>
              <a:ext cx="1372701" cy="606383"/>
            </a:xfrm>
            <a:custGeom>
              <a:avLst/>
              <a:gdLst/>
              <a:ahLst/>
              <a:cxnLst/>
              <a:rect l="l" t="t" r="r" b="b"/>
              <a:pathLst>
                <a:path w="1372701" h="606383" extrusionOk="0">
                  <a:moveTo>
                    <a:pt x="0" y="254869"/>
                  </a:moveTo>
                  <a:cubicBezTo>
                    <a:pt x="0" y="254869"/>
                    <a:pt x="124014" y="119737"/>
                    <a:pt x="172763" y="108619"/>
                  </a:cubicBezTo>
                  <a:cubicBezTo>
                    <a:pt x="221513" y="97500"/>
                    <a:pt x="1246977" y="0"/>
                    <a:pt x="1319674" y="0"/>
                  </a:cubicBezTo>
                  <a:cubicBezTo>
                    <a:pt x="1359872" y="0"/>
                    <a:pt x="1372701" y="606383"/>
                    <a:pt x="1372701" y="606383"/>
                  </a:cubicBezTo>
                  <a:lnTo>
                    <a:pt x="0" y="579870"/>
                  </a:lnTo>
                  <a:lnTo>
                    <a:pt x="0" y="25486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47"/>
            <p:cNvSpPr/>
            <p:nvPr/>
          </p:nvSpPr>
          <p:spPr>
            <a:xfrm>
              <a:off x="8914954" y="3828676"/>
              <a:ext cx="1224074" cy="396576"/>
            </a:xfrm>
            <a:custGeom>
              <a:avLst/>
              <a:gdLst/>
              <a:ahLst/>
              <a:cxnLst/>
              <a:rect l="l" t="t" r="r" b="b"/>
              <a:pathLst>
                <a:path w="1224074" h="396576" extrusionOk="0">
                  <a:moveTo>
                    <a:pt x="0" y="234076"/>
                  </a:moveTo>
                  <a:cubicBezTo>
                    <a:pt x="0" y="234076"/>
                    <a:pt x="88093" y="100654"/>
                    <a:pt x="138553" y="94667"/>
                  </a:cubicBezTo>
                  <a:cubicBezTo>
                    <a:pt x="202698" y="86115"/>
                    <a:pt x="1182833" y="-16517"/>
                    <a:pt x="1205069" y="2299"/>
                  </a:cubicBezTo>
                  <a:cubicBezTo>
                    <a:pt x="1227306" y="21115"/>
                    <a:pt x="1223885" y="394865"/>
                    <a:pt x="1223885" y="394865"/>
                  </a:cubicBezTo>
                  <a:lnTo>
                    <a:pt x="0" y="396576"/>
                  </a:lnTo>
                  <a:lnTo>
                    <a:pt x="0" y="2340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47"/>
            <p:cNvSpPr/>
            <p:nvPr/>
          </p:nvSpPr>
          <p:spPr>
            <a:xfrm>
              <a:off x="8812243" y="3970037"/>
              <a:ext cx="1478906" cy="1843413"/>
            </a:xfrm>
            <a:custGeom>
              <a:avLst/>
              <a:gdLst/>
              <a:ahLst/>
              <a:cxnLst/>
              <a:rect l="l" t="t" r="r" b="b"/>
              <a:pathLst>
                <a:path w="1478906" h="1843413" extrusionOk="0">
                  <a:moveTo>
                    <a:pt x="1466005" y="1495350"/>
                  </a:moveTo>
                  <a:cubicBezTo>
                    <a:pt x="1460874" y="1661272"/>
                    <a:pt x="1456597" y="1775877"/>
                    <a:pt x="1454031" y="1789561"/>
                  </a:cubicBezTo>
                  <a:cubicBezTo>
                    <a:pt x="1445478" y="1840877"/>
                    <a:pt x="46264" y="1858838"/>
                    <a:pt x="32580" y="1828903"/>
                  </a:cubicBezTo>
                  <a:cubicBezTo>
                    <a:pt x="-6762" y="1746798"/>
                    <a:pt x="-14460" y="448505"/>
                    <a:pt x="31725" y="118372"/>
                  </a:cubicBezTo>
                  <a:cubicBezTo>
                    <a:pt x="38567" y="71333"/>
                    <a:pt x="45409" y="44820"/>
                    <a:pt x="54817" y="43109"/>
                  </a:cubicBezTo>
                  <a:cubicBezTo>
                    <a:pt x="203633" y="15741"/>
                    <a:pt x="1418965" y="-28733"/>
                    <a:pt x="1445478" y="26004"/>
                  </a:cubicBezTo>
                  <a:cubicBezTo>
                    <a:pt x="1493373" y="125214"/>
                    <a:pt x="1479689" y="1018967"/>
                    <a:pt x="1466005" y="149535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47"/>
            <p:cNvSpPr/>
            <p:nvPr/>
          </p:nvSpPr>
          <p:spPr>
            <a:xfrm>
              <a:off x="9214012" y="4245006"/>
              <a:ext cx="716712" cy="291502"/>
            </a:xfrm>
            <a:custGeom>
              <a:avLst/>
              <a:gdLst/>
              <a:ahLst/>
              <a:cxnLst/>
              <a:rect l="l" t="t" r="r" b="b"/>
              <a:pathLst>
                <a:path w="716712" h="291502" extrusionOk="0">
                  <a:moveTo>
                    <a:pt x="1140" y="14457"/>
                  </a:moveTo>
                  <a:cubicBezTo>
                    <a:pt x="1140" y="14457"/>
                    <a:pt x="-1425" y="241958"/>
                    <a:pt x="1140" y="274458"/>
                  </a:cubicBezTo>
                  <a:cubicBezTo>
                    <a:pt x="1140" y="274458"/>
                    <a:pt x="693050" y="295839"/>
                    <a:pt x="714431" y="290708"/>
                  </a:cubicBezTo>
                  <a:cubicBezTo>
                    <a:pt x="714431" y="290708"/>
                    <a:pt x="719563" y="49523"/>
                    <a:pt x="714431" y="4194"/>
                  </a:cubicBezTo>
                  <a:cubicBezTo>
                    <a:pt x="713576" y="3338"/>
                    <a:pt x="43904" y="-9491"/>
                    <a:pt x="1140" y="144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47"/>
            <p:cNvSpPr/>
            <p:nvPr/>
          </p:nvSpPr>
          <p:spPr>
            <a:xfrm>
              <a:off x="8900415" y="4081886"/>
              <a:ext cx="1302379" cy="1665738"/>
            </a:xfrm>
            <a:custGeom>
              <a:avLst/>
              <a:gdLst/>
              <a:ahLst/>
              <a:cxnLst/>
              <a:rect l="l" t="t" r="r" b="b"/>
              <a:pathLst>
                <a:path w="1302379" h="1665738" extrusionOk="0">
                  <a:moveTo>
                    <a:pt x="134276" y="1665739"/>
                  </a:moveTo>
                  <a:cubicBezTo>
                    <a:pt x="131711" y="1665739"/>
                    <a:pt x="128290" y="1664883"/>
                    <a:pt x="126579" y="1662318"/>
                  </a:cubicBezTo>
                  <a:cubicBezTo>
                    <a:pt x="124869" y="1659752"/>
                    <a:pt x="123158" y="1657186"/>
                    <a:pt x="124014" y="1653765"/>
                  </a:cubicBezTo>
                  <a:cubicBezTo>
                    <a:pt x="124869" y="1646923"/>
                    <a:pt x="141119" y="1486988"/>
                    <a:pt x="7697" y="1451922"/>
                  </a:cubicBezTo>
                  <a:cubicBezTo>
                    <a:pt x="3421" y="1451067"/>
                    <a:pt x="0" y="1446791"/>
                    <a:pt x="0" y="1441659"/>
                  </a:cubicBezTo>
                  <a:lnTo>
                    <a:pt x="10263" y="228893"/>
                  </a:lnTo>
                  <a:cubicBezTo>
                    <a:pt x="10263" y="223761"/>
                    <a:pt x="13684" y="219485"/>
                    <a:pt x="18815" y="218629"/>
                  </a:cubicBezTo>
                  <a:cubicBezTo>
                    <a:pt x="19671" y="218629"/>
                    <a:pt x="82960" y="205800"/>
                    <a:pt x="109474" y="155340"/>
                  </a:cubicBezTo>
                  <a:cubicBezTo>
                    <a:pt x="127434" y="120274"/>
                    <a:pt x="124869" y="74945"/>
                    <a:pt x="100921" y="20208"/>
                  </a:cubicBezTo>
                  <a:cubicBezTo>
                    <a:pt x="99211" y="16787"/>
                    <a:pt x="100066" y="13366"/>
                    <a:pt x="101776" y="9945"/>
                  </a:cubicBezTo>
                  <a:cubicBezTo>
                    <a:pt x="103487" y="7379"/>
                    <a:pt x="106908" y="4813"/>
                    <a:pt x="110329" y="4813"/>
                  </a:cubicBezTo>
                  <a:cubicBezTo>
                    <a:pt x="152237" y="3958"/>
                    <a:pt x="1137503" y="-12292"/>
                    <a:pt x="1216187" y="20208"/>
                  </a:cubicBezTo>
                  <a:cubicBezTo>
                    <a:pt x="1218753" y="21063"/>
                    <a:pt x="1220464" y="23629"/>
                    <a:pt x="1222175" y="26195"/>
                  </a:cubicBezTo>
                  <a:cubicBezTo>
                    <a:pt x="1223030" y="28761"/>
                    <a:pt x="1223030" y="31326"/>
                    <a:pt x="1222175" y="33892"/>
                  </a:cubicBezTo>
                  <a:cubicBezTo>
                    <a:pt x="1219609" y="39879"/>
                    <a:pt x="1164016" y="180998"/>
                    <a:pt x="1294872" y="245998"/>
                  </a:cubicBezTo>
                  <a:cubicBezTo>
                    <a:pt x="1298293" y="247708"/>
                    <a:pt x="1300859" y="251130"/>
                    <a:pt x="1300859" y="255406"/>
                  </a:cubicBezTo>
                  <a:cubicBezTo>
                    <a:pt x="1300859" y="301590"/>
                    <a:pt x="1304280" y="1385212"/>
                    <a:pt x="1300859" y="1441659"/>
                  </a:cubicBezTo>
                  <a:cubicBezTo>
                    <a:pt x="1300859" y="1447646"/>
                    <a:pt x="1295727" y="1451922"/>
                    <a:pt x="1290596" y="1451922"/>
                  </a:cubicBezTo>
                  <a:cubicBezTo>
                    <a:pt x="1286320" y="1451922"/>
                    <a:pt x="1184543" y="1455343"/>
                    <a:pt x="1174279" y="1629818"/>
                  </a:cubicBezTo>
                  <a:cubicBezTo>
                    <a:pt x="1174279" y="1634949"/>
                    <a:pt x="1169148" y="1640081"/>
                    <a:pt x="1164016" y="1640081"/>
                  </a:cubicBezTo>
                  <a:lnTo>
                    <a:pt x="134276" y="1665739"/>
                  </a:lnTo>
                  <a:cubicBezTo>
                    <a:pt x="135132" y="1665739"/>
                    <a:pt x="134276" y="1665739"/>
                    <a:pt x="134276" y="1665739"/>
                  </a:cubicBezTo>
                  <a:close/>
                  <a:moveTo>
                    <a:pt x="21382" y="1433962"/>
                  </a:moveTo>
                  <a:cubicBezTo>
                    <a:pt x="141974" y="1470738"/>
                    <a:pt x="147961" y="1603304"/>
                    <a:pt x="146250" y="1644357"/>
                  </a:cubicBezTo>
                  <a:lnTo>
                    <a:pt x="1153753" y="1619554"/>
                  </a:lnTo>
                  <a:cubicBezTo>
                    <a:pt x="1165726" y="1465607"/>
                    <a:pt x="1250398" y="1437383"/>
                    <a:pt x="1280332" y="1433107"/>
                  </a:cubicBezTo>
                  <a:cubicBezTo>
                    <a:pt x="1282898" y="1319356"/>
                    <a:pt x="1280332" y="352051"/>
                    <a:pt x="1280332" y="263959"/>
                  </a:cubicBezTo>
                  <a:cubicBezTo>
                    <a:pt x="1161450" y="200669"/>
                    <a:pt x="1187964" y="76655"/>
                    <a:pt x="1199937" y="39024"/>
                  </a:cubicBezTo>
                  <a:cubicBezTo>
                    <a:pt x="1094740" y="17642"/>
                    <a:pt x="411383" y="22774"/>
                    <a:pt x="127434" y="27905"/>
                  </a:cubicBezTo>
                  <a:cubicBezTo>
                    <a:pt x="147961" y="82642"/>
                    <a:pt x="148816" y="128826"/>
                    <a:pt x="129145" y="166458"/>
                  </a:cubicBezTo>
                  <a:cubicBezTo>
                    <a:pt x="103487" y="214353"/>
                    <a:pt x="53026" y="233169"/>
                    <a:pt x="32500" y="238301"/>
                  </a:cubicBezTo>
                  <a:lnTo>
                    <a:pt x="21382" y="143396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47"/>
            <p:cNvSpPr/>
            <p:nvPr/>
          </p:nvSpPr>
          <p:spPr>
            <a:xfrm>
              <a:off x="8812243" y="4088409"/>
              <a:ext cx="1466004" cy="1725041"/>
            </a:xfrm>
            <a:custGeom>
              <a:avLst/>
              <a:gdLst/>
              <a:ahLst/>
              <a:cxnLst/>
              <a:rect l="l" t="t" r="r" b="b"/>
              <a:pathLst>
                <a:path w="1466004" h="1725041" extrusionOk="0">
                  <a:moveTo>
                    <a:pt x="1466005" y="1376977"/>
                  </a:moveTo>
                  <a:cubicBezTo>
                    <a:pt x="1460874" y="1542899"/>
                    <a:pt x="1456597" y="1657505"/>
                    <a:pt x="1454031" y="1671189"/>
                  </a:cubicBezTo>
                  <a:cubicBezTo>
                    <a:pt x="1445478" y="1722505"/>
                    <a:pt x="46264" y="1740465"/>
                    <a:pt x="32580" y="1710531"/>
                  </a:cubicBezTo>
                  <a:cubicBezTo>
                    <a:pt x="-6762" y="1628426"/>
                    <a:pt x="-14460" y="330133"/>
                    <a:pt x="31725" y="0"/>
                  </a:cubicBezTo>
                  <a:cubicBezTo>
                    <a:pt x="35146" y="5987"/>
                    <a:pt x="37711" y="12829"/>
                    <a:pt x="41133" y="19671"/>
                  </a:cubicBezTo>
                  <a:cubicBezTo>
                    <a:pt x="90738" y="136842"/>
                    <a:pt x="105278" y="275395"/>
                    <a:pt x="138633" y="398554"/>
                  </a:cubicBezTo>
                  <a:cubicBezTo>
                    <a:pt x="174554" y="529409"/>
                    <a:pt x="214752" y="659410"/>
                    <a:pt x="259225" y="788555"/>
                  </a:cubicBezTo>
                  <a:cubicBezTo>
                    <a:pt x="315673" y="952766"/>
                    <a:pt x="381528" y="1119543"/>
                    <a:pt x="507252" y="1239280"/>
                  </a:cubicBezTo>
                  <a:cubicBezTo>
                    <a:pt x="653503" y="1378688"/>
                    <a:pt x="863898" y="1435136"/>
                    <a:pt x="1066596" y="1433425"/>
                  </a:cubicBezTo>
                  <a:cubicBezTo>
                    <a:pt x="1200873" y="1432570"/>
                    <a:pt x="1333439" y="1408622"/>
                    <a:pt x="1466005" y="137697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6" name="Google Shape;1076;p47"/>
          <p:cNvGrpSpPr/>
          <p:nvPr/>
        </p:nvGrpSpPr>
        <p:grpSpPr>
          <a:xfrm rot="-9900040" flipH="1">
            <a:off x="7923158" y="822192"/>
            <a:ext cx="862838" cy="753768"/>
            <a:chOff x="8525852" y="985841"/>
            <a:chExt cx="862864" cy="753791"/>
          </a:xfrm>
        </p:grpSpPr>
        <p:sp>
          <p:nvSpPr>
            <p:cNvPr id="1077" name="Google Shape;1077;p47"/>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47"/>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47"/>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47"/>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47"/>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47"/>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47"/>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47"/>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47"/>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47"/>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pic>
        <p:nvPicPr>
          <p:cNvPr id="1091" name="Google Shape;1091;p48"/>
          <p:cNvPicPr preferRelativeResize="0">
            <a:picLocks noGrp="1"/>
          </p:cNvPicPr>
          <p:nvPr>
            <p:ph type="pic" idx="2"/>
          </p:nvPr>
        </p:nvPicPr>
        <p:blipFill rotWithShape="1">
          <a:blip r:embed="rId3">
            <a:alphaModFix/>
          </a:blip>
          <a:srcRect t="7890" b="7898"/>
          <a:stretch/>
        </p:blipFill>
        <p:spPr>
          <a:xfrm>
            <a:off x="-6650" y="-6650"/>
            <a:ext cx="9150602" cy="5143498"/>
          </a:xfrm>
          <a:prstGeom prst="rect">
            <a:avLst/>
          </a:prstGeom>
        </p:spPr>
      </p:pic>
      <p:grpSp>
        <p:nvGrpSpPr>
          <p:cNvPr id="1092" name="Google Shape;1092;p48"/>
          <p:cNvGrpSpPr/>
          <p:nvPr/>
        </p:nvGrpSpPr>
        <p:grpSpPr>
          <a:xfrm flipH="1">
            <a:off x="376345" y="3328226"/>
            <a:ext cx="858128" cy="1161368"/>
            <a:chOff x="5876819" y="4980218"/>
            <a:chExt cx="558641" cy="756050"/>
          </a:xfrm>
        </p:grpSpPr>
        <p:sp>
          <p:nvSpPr>
            <p:cNvPr id="1093" name="Google Shape;1093;p48"/>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94" name="Google Shape;1094;p48"/>
            <p:cNvGrpSpPr/>
            <p:nvPr/>
          </p:nvGrpSpPr>
          <p:grpSpPr>
            <a:xfrm>
              <a:off x="6101895" y="4980218"/>
              <a:ext cx="333565" cy="243292"/>
              <a:chOff x="6101895" y="4980218"/>
              <a:chExt cx="333565" cy="243292"/>
            </a:xfrm>
          </p:grpSpPr>
          <p:sp>
            <p:nvSpPr>
              <p:cNvPr id="1095" name="Google Shape;1095;p48"/>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48"/>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48"/>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98" name="Google Shape;1098;p48"/>
          <p:cNvSpPr txBox="1">
            <a:spLocks noGrp="1"/>
          </p:cNvSpPr>
          <p:nvPr>
            <p:ph type="title"/>
          </p:nvPr>
        </p:nvSpPr>
        <p:spPr>
          <a:xfrm>
            <a:off x="720000" y="3923425"/>
            <a:ext cx="6258000" cy="68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grpSp>
        <p:nvGrpSpPr>
          <p:cNvPr id="1103" name="Google Shape;1103;p49"/>
          <p:cNvGrpSpPr/>
          <p:nvPr/>
        </p:nvGrpSpPr>
        <p:grpSpPr>
          <a:xfrm flipH="1">
            <a:off x="3248437" y="4023320"/>
            <a:ext cx="4958492" cy="1161348"/>
            <a:chOff x="4282937" y="4216011"/>
            <a:chExt cx="3898492" cy="913082"/>
          </a:xfrm>
        </p:grpSpPr>
        <p:grpSp>
          <p:nvGrpSpPr>
            <p:cNvPr id="1104" name="Google Shape;1104;p49"/>
            <p:cNvGrpSpPr/>
            <p:nvPr/>
          </p:nvGrpSpPr>
          <p:grpSpPr>
            <a:xfrm>
              <a:off x="5250386" y="4572413"/>
              <a:ext cx="2931042" cy="555869"/>
              <a:chOff x="6677887" y="5275326"/>
              <a:chExt cx="2426962" cy="460271"/>
            </a:xfrm>
          </p:grpSpPr>
          <p:sp>
            <p:nvSpPr>
              <p:cNvPr id="1105" name="Google Shape;1105;p49"/>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49"/>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49"/>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8" name="Google Shape;1108;p49"/>
            <p:cNvGrpSpPr/>
            <p:nvPr/>
          </p:nvGrpSpPr>
          <p:grpSpPr>
            <a:xfrm>
              <a:off x="4282937" y="4216011"/>
              <a:ext cx="674671" cy="913082"/>
              <a:chOff x="5876819" y="4980218"/>
              <a:chExt cx="558641" cy="756050"/>
            </a:xfrm>
          </p:grpSpPr>
          <p:sp>
            <p:nvSpPr>
              <p:cNvPr id="1109" name="Google Shape;1109;p4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0" name="Google Shape;1110;p49"/>
              <p:cNvGrpSpPr/>
              <p:nvPr/>
            </p:nvGrpSpPr>
            <p:grpSpPr>
              <a:xfrm>
                <a:off x="6101895" y="4980218"/>
                <a:ext cx="333565" cy="243292"/>
                <a:chOff x="6101895" y="4980218"/>
                <a:chExt cx="333565" cy="243292"/>
              </a:xfrm>
            </p:grpSpPr>
            <p:sp>
              <p:nvSpPr>
                <p:cNvPr id="1111" name="Google Shape;1111;p4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4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4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pic>
        <p:nvPicPr>
          <p:cNvPr id="1114" name="Google Shape;1114;p49"/>
          <p:cNvPicPr preferRelativeResize="0">
            <a:picLocks noGrp="1"/>
          </p:cNvPicPr>
          <p:nvPr>
            <p:ph type="pic" idx="2"/>
          </p:nvPr>
        </p:nvPicPr>
        <p:blipFill rotWithShape="1">
          <a:blip r:embed="rId3">
            <a:alphaModFix/>
          </a:blip>
          <a:srcRect l="24789" r="24784"/>
          <a:stretch/>
        </p:blipFill>
        <p:spPr>
          <a:xfrm flipH="1">
            <a:off x="0" y="0"/>
            <a:ext cx="3897124" cy="5143499"/>
          </a:xfrm>
          <a:prstGeom prst="rect">
            <a:avLst/>
          </a:prstGeom>
        </p:spPr>
      </p:pic>
      <p:sp>
        <p:nvSpPr>
          <p:cNvPr id="1115" name="Google Shape;1115;p49"/>
          <p:cNvSpPr txBox="1">
            <a:spLocks noGrp="1"/>
          </p:cNvSpPr>
          <p:nvPr>
            <p:ph type="title"/>
          </p:nvPr>
        </p:nvSpPr>
        <p:spPr>
          <a:xfrm>
            <a:off x="4266850" y="950600"/>
            <a:ext cx="3859200" cy="111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1116" name="Google Shape;1116;p49"/>
          <p:cNvSpPr txBox="1">
            <a:spLocks noGrp="1"/>
          </p:cNvSpPr>
          <p:nvPr>
            <p:ph type="subTitle" idx="1"/>
          </p:nvPr>
        </p:nvSpPr>
        <p:spPr>
          <a:xfrm>
            <a:off x="4266850" y="2066950"/>
            <a:ext cx="3859200" cy="9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1117" name="Google Shape;1117;p49"/>
          <p:cNvGrpSpPr/>
          <p:nvPr/>
        </p:nvGrpSpPr>
        <p:grpSpPr>
          <a:xfrm>
            <a:off x="4421033" y="3320581"/>
            <a:ext cx="2412029" cy="1485263"/>
            <a:chOff x="4421033" y="3320581"/>
            <a:chExt cx="2412029" cy="1485263"/>
          </a:xfrm>
        </p:grpSpPr>
        <p:grpSp>
          <p:nvGrpSpPr>
            <p:cNvPr id="1118" name="Google Shape;1118;p49"/>
            <p:cNvGrpSpPr/>
            <p:nvPr/>
          </p:nvGrpSpPr>
          <p:grpSpPr>
            <a:xfrm flipH="1">
              <a:off x="5013641" y="3500232"/>
              <a:ext cx="1819422" cy="1305612"/>
              <a:chOff x="2116448" y="3956698"/>
              <a:chExt cx="1808031" cy="1297438"/>
            </a:xfrm>
          </p:grpSpPr>
          <p:sp>
            <p:nvSpPr>
              <p:cNvPr id="1119" name="Google Shape;1119;p49"/>
              <p:cNvSpPr/>
              <p:nvPr/>
            </p:nvSpPr>
            <p:spPr>
              <a:xfrm>
                <a:off x="2116448" y="3959264"/>
                <a:ext cx="1808031" cy="1294872"/>
              </a:xfrm>
              <a:custGeom>
                <a:avLst/>
                <a:gdLst/>
                <a:ahLst/>
                <a:cxnLst/>
                <a:rect l="l" t="t" r="r" b="b"/>
                <a:pathLst>
                  <a:path w="1808031" h="1294872" extrusionOk="0">
                    <a:moveTo>
                      <a:pt x="1523228" y="0"/>
                    </a:moveTo>
                    <a:lnTo>
                      <a:pt x="1465925" y="22237"/>
                    </a:lnTo>
                    <a:lnTo>
                      <a:pt x="809081" y="414804"/>
                    </a:lnTo>
                    <a:lnTo>
                      <a:pt x="57303" y="557633"/>
                    </a:lnTo>
                    <a:lnTo>
                      <a:pt x="0" y="579870"/>
                    </a:lnTo>
                    <a:cubicBezTo>
                      <a:pt x="0" y="579870"/>
                      <a:pt x="177040" y="1122964"/>
                      <a:pt x="271119" y="1294872"/>
                    </a:cubicBezTo>
                    <a:cubicBezTo>
                      <a:pt x="271119" y="1294872"/>
                      <a:pt x="913424" y="1185398"/>
                      <a:pt x="977569" y="1134082"/>
                    </a:cubicBezTo>
                    <a:cubicBezTo>
                      <a:pt x="977569" y="1134082"/>
                      <a:pt x="1024608" y="1170859"/>
                      <a:pt x="1082766" y="1135793"/>
                    </a:cubicBezTo>
                    <a:cubicBezTo>
                      <a:pt x="1149477" y="1123819"/>
                      <a:pt x="1160595" y="1064806"/>
                      <a:pt x="1160595" y="1064806"/>
                    </a:cubicBezTo>
                    <a:cubicBezTo>
                      <a:pt x="1241846" y="1059674"/>
                      <a:pt x="1808032" y="742370"/>
                      <a:pt x="1808032" y="742370"/>
                    </a:cubicBezTo>
                    <a:cubicBezTo>
                      <a:pt x="1764413" y="550791"/>
                      <a:pt x="1523228" y="0"/>
                      <a:pt x="152322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49"/>
              <p:cNvSpPr/>
              <p:nvPr/>
            </p:nvSpPr>
            <p:spPr>
              <a:xfrm>
                <a:off x="2367041" y="4906156"/>
                <a:ext cx="782567" cy="291532"/>
              </a:xfrm>
              <a:custGeom>
                <a:avLst/>
                <a:gdLst/>
                <a:ahLst/>
                <a:cxnLst/>
                <a:rect l="l" t="t" r="r" b="b"/>
                <a:pathLst>
                  <a:path w="782567" h="291532" extrusionOk="0">
                    <a:moveTo>
                      <a:pt x="0" y="179493"/>
                    </a:moveTo>
                    <a:cubicBezTo>
                      <a:pt x="0" y="179493"/>
                      <a:pt x="58158" y="285546"/>
                      <a:pt x="70987" y="291533"/>
                    </a:cubicBezTo>
                    <a:cubicBezTo>
                      <a:pt x="70987" y="291533"/>
                      <a:pt x="424212" y="224822"/>
                      <a:pt x="555923" y="175217"/>
                    </a:cubicBezTo>
                    <a:cubicBezTo>
                      <a:pt x="687633" y="125612"/>
                      <a:pt x="727831" y="63177"/>
                      <a:pt x="782568" y="57190"/>
                    </a:cubicBezTo>
                    <a:cubicBezTo>
                      <a:pt x="782568" y="57190"/>
                      <a:pt x="515725" y="-132679"/>
                      <a:pt x="0" y="179493"/>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49"/>
              <p:cNvSpPr/>
              <p:nvPr/>
            </p:nvSpPr>
            <p:spPr>
              <a:xfrm>
                <a:off x="2166054" y="4372357"/>
                <a:ext cx="982700" cy="713291"/>
              </a:xfrm>
              <a:custGeom>
                <a:avLst/>
                <a:gdLst/>
                <a:ahLst/>
                <a:cxnLst/>
                <a:rect l="l" t="t" r="r" b="b"/>
                <a:pathLst>
                  <a:path w="982700" h="713291" extrusionOk="0">
                    <a:moveTo>
                      <a:pt x="128290" y="70132"/>
                    </a:moveTo>
                    <a:cubicBezTo>
                      <a:pt x="128290" y="70132"/>
                      <a:pt x="53882" y="73553"/>
                      <a:pt x="0" y="118882"/>
                    </a:cubicBezTo>
                    <a:cubicBezTo>
                      <a:pt x="0" y="118882"/>
                      <a:pt x="159935" y="661120"/>
                      <a:pt x="200987" y="713292"/>
                    </a:cubicBezTo>
                    <a:cubicBezTo>
                      <a:pt x="200987" y="713292"/>
                      <a:pt x="403685" y="700463"/>
                      <a:pt x="539673" y="626910"/>
                    </a:cubicBezTo>
                    <a:cubicBezTo>
                      <a:pt x="676515" y="553357"/>
                      <a:pt x="875792" y="524278"/>
                      <a:pt x="982700" y="590133"/>
                    </a:cubicBezTo>
                    <a:lnTo>
                      <a:pt x="758621" y="0"/>
                    </a:lnTo>
                    <a:lnTo>
                      <a:pt x="128290" y="70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49"/>
              <p:cNvSpPr/>
              <p:nvPr/>
            </p:nvSpPr>
            <p:spPr>
              <a:xfrm>
                <a:off x="2299990" y="4412158"/>
                <a:ext cx="812843" cy="557174"/>
              </a:xfrm>
              <a:custGeom>
                <a:avLst/>
                <a:gdLst/>
                <a:ahLst/>
                <a:cxnLst/>
                <a:rect l="l" t="t" r="r" b="b"/>
                <a:pathLst>
                  <a:path w="812843" h="557174" extrusionOk="0">
                    <a:moveTo>
                      <a:pt x="150012" y="557175"/>
                    </a:moveTo>
                    <a:cubicBezTo>
                      <a:pt x="357842" y="470793"/>
                      <a:pt x="590474" y="444280"/>
                      <a:pt x="812843" y="481056"/>
                    </a:cubicBezTo>
                    <a:cubicBezTo>
                      <a:pt x="652053" y="325398"/>
                      <a:pt x="474158" y="186845"/>
                      <a:pt x="284289" y="67963"/>
                    </a:cubicBezTo>
                    <a:cubicBezTo>
                      <a:pt x="239815" y="40595"/>
                      <a:pt x="194486" y="13226"/>
                      <a:pt x="143170" y="3818"/>
                    </a:cubicBezTo>
                    <a:cubicBezTo>
                      <a:pt x="103828" y="-3879"/>
                      <a:pt x="51657" y="-1314"/>
                      <a:pt x="19156" y="24344"/>
                    </a:cubicBezTo>
                    <a:cubicBezTo>
                      <a:pt x="-9922" y="46581"/>
                      <a:pt x="2051" y="91055"/>
                      <a:pt x="4617" y="123555"/>
                    </a:cubicBezTo>
                    <a:cubicBezTo>
                      <a:pt x="13170" y="221055"/>
                      <a:pt x="36262" y="316845"/>
                      <a:pt x="73894" y="407503"/>
                    </a:cubicBezTo>
                    <a:cubicBezTo>
                      <a:pt x="94420" y="459675"/>
                      <a:pt x="120078" y="510135"/>
                      <a:pt x="150012" y="557175"/>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49"/>
              <p:cNvSpPr/>
              <p:nvPr/>
            </p:nvSpPr>
            <p:spPr>
              <a:xfrm>
                <a:off x="2277973" y="4306254"/>
                <a:ext cx="871635" cy="657946"/>
              </a:xfrm>
              <a:custGeom>
                <a:avLst/>
                <a:gdLst/>
                <a:ahLst/>
                <a:cxnLst/>
                <a:rect l="l" t="t" r="r" b="b"/>
                <a:pathLst>
                  <a:path w="871635" h="657946" extrusionOk="0">
                    <a:moveTo>
                      <a:pt x="629596" y="20774"/>
                    </a:moveTo>
                    <a:lnTo>
                      <a:pt x="871636" y="657947"/>
                    </a:lnTo>
                    <a:cubicBezTo>
                      <a:pt x="871636" y="657947"/>
                      <a:pt x="786109" y="554460"/>
                      <a:pt x="593675" y="556170"/>
                    </a:cubicBezTo>
                    <a:cubicBezTo>
                      <a:pt x="401240" y="557881"/>
                      <a:pt x="221634" y="629723"/>
                      <a:pt x="155779" y="540775"/>
                    </a:cubicBezTo>
                    <a:cubicBezTo>
                      <a:pt x="155779" y="540775"/>
                      <a:pt x="-5011" y="155051"/>
                      <a:pt x="120" y="17353"/>
                    </a:cubicBezTo>
                    <a:cubicBezTo>
                      <a:pt x="120" y="17353"/>
                      <a:pt x="57423" y="73800"/>
                      <a:pt x="163476" y="51563"/>
                    </a:cubicBezTo>
                    <a:cubicBezTo>
                      <a:pt x="213937" y="40445"/>
                      <a:pt x="302029" y="21629"/>
                      <a:pt x="390121" y="9656"/>
                    </a:cubicBezTo>
                    <a:cubicBezTo>
                      <a:pt x="485911" y="-3173"/>
                      <a:pt x="583411" y="-6595"/>
                      <a:pt x="629596" y="207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49"/>
              <p:cNvSpPr/>
              <p:nvPr/>
            </p:nvSpPr>
            <p:spPr>
              <a:xfrm>
                <a:off x="3148754" y="4535713"/>
                <a:ext cx="688489" cy="428488"/>
              </a:xfrm>
              <a:custGeom>
                <a:avLst/>
                <a:gdLst/>
                <a:ahLst/>
                <a:cxnLst/>
                <a:rect l="l" t="t" r="r" b="b"/>
                <a:pathLst>
                  <a:path w="688489" h="428488" extrusionOk="0">
                    <a:moveTo>
                      <a:pt x="666252" y="0"/>
                    </a:moveTo>
                    <a:cubicBezTo>
                      <a:pt x="666252" y="0"/>
                      <a:pt x="693620" y="118027"/>
                      <a:pt x="687633" y="130856"/>
                    </a:cubicBezTo>
                    <a:cubicBezTo>
                      <a:pt x="687633" y="130856"/>
                      <a:pt x="379738" y="315593"/>
                      <a:pt x="248027" y="366054"/>
                    </a:cubicBezTo>
                    <a:cubicBezTo>
                      <a:pt x="117171" y="415659"/>
                      <a:pt x="45329" y="396843"/>
                      <a:pt x="0" y="428488"/>
                    </a:cubicBezTo>
                    <a:cubicBezTo>
                      <a:pt x="855" y="427633"/>
                      <a:pt x="46184" y="158224"/>
                      <a:pt x="666252" y="0"/>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49"/>
              <p:cNvSpPr/>
              <p:nvPr/>
            </p:nvSpPr>
            <p:spPr>
              <a:xfrm>
                <a:off x="2907569" y="3956698"/>
                <a:ext cx="907436" cy="1007502"/>
              </a:xfrm>
              <a:custGeom>
                <a:avLst/>
                <a:gdLst/>
                <a:ahLst/>
                <a:cxnLst/>
                <a:rect l="l" t="t" r="r" b="b"/>
                <a:pathLst>
                  <a:path w="907436" h="1007502" extrusionOk="0">
                    <a:moveTo>
                      <a:pt x="907437" y="579015"/>
                    </a:moveTo>
                    <a:cubicBezTo>
                      <a:pt x="907437" y="579015"/>
                      <a:pt x="747502" y="703883"/>
                      <a:pt x="596975" y="739805"/>
                    </a:cubicBezTo>
                    <a:cubicBezTo>
                      <a:pt x="446448" y="775726"/>
                      <a:pt x="277961" y="886055"/>
                      <a:pt x="241185" y="1007503"/>
                    </a:cubicBezTo>
                    <a:lnTo>
                      <a:pt x="0" y="370330"/>
                    </a:lnTo>
                    <a:cubicBezTo>
                      <a:pt x="0" y="370330"/>
                      <a:pt x="185592" y="184737"/>
                      <a:pt x="438751" y="60724"/>
                    </a:cubicBezTo>
                    <a:cubicBezTo>
                      <a:pt x="452435" y="53882"/>
                      <a:pt x="466975" y="47040"/>
                      <a:pt x="481514" y="40197"/>
                    </a:cubicBezTo>
                    <a:cubicBezTo>
                      <a:pt x="524278" y="21382"/>
                      <a:pt x="592699" y="2566"/>
                      <a:pt x="662831" y="0"/>
                    </a:cubicBezTo>
                    <a:cubicBezTo>
                      <a:pt x="662831" y="855"/>
                      <a:pt x="904016" y="512304"/>
                      <a:pt x="907437" y="579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49"/>
              <p:cNvSpPr/>
              <p:nvPr/>
            </p:nvSpPr>
            <p:spPr>
              <a:xfrm>
                <a:off x="2667239" y="4017422"/>
                <a:ext cx="679080" cy="730396"/>
              </a:xfrm>
              <a:custGeom>
                <a:avLst/>
                <a:gdLst/>
                <a:ahLst/>
                <a:cxnLst/>
                <a:rect l="l" t="t" r="r" b="b"/>
                <a:pathLst>
                  <a:path w="679080" h="730396" extrusionOk="0">
                    <a:moveTo>
                      <a:pt x="679081" y="0"/>
                    </a:moveTo>
                    <a:cubicBezTo>
                      <a:pt x="553357" y="100066"/>
                      <a:pt x="322435" y="289080"/>
                      <a:pt x="308751" y="340396"/>
                    </a:cubicBezTo>
                    <a:cubicBezTo>
                      <a:pt x="289935" y="412238"/>
                      <a:pt x="400264" y="730397"/>
                      <a:pt x="400264" y="730397"/>
                    </a:cubicBezTo>
                    <a:cubicBezTo>
                      <a:pt x="302764" y="492633"/>
                      <a:pt x="153948" y="373751"/>
                      <a:pt x="71842" y="326712"/>
                    </a:cubicBezTo>
                    <a:cubicBezTo>
                      <a:pt x="52171" y="315593"/>
                      <a:pt x="27368" y="306185"/>
                      <a:pt x="0" y="298488"/>
                    </a:cubicBezTo>
                    <a:cubicBezTo>
                      <a:pt x="97500" y="285659"/>
                      <a:pt x="194145" y="281383"/>
                      <a:pt x="240330" y="309606"/>
                    </a:cubicBezTo>
                    <a:cubicBezTo>
                      <a:pt x="240330" y="309606"/>
                      <a:pt x="425922" y="124014"/>
                      <a:pt x="679081" y="0"/>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27" name="Google Shape;1127;p49"/>
              <p:cNvGrpSpPr/>
              <p:nvPr/>
            </p:nvGrpSpPr>
            <p:grpSpPr>
              <a:xfrm>
                <a:off x="2477584" y="4132883"/>
                <a:ext cx="1020973" cy="683693"/>
                <a:chOff x="2477584" y="4132883"/>
                <a:chExt cx="1020973" cy="683693"/>
              </a:xfrm>
            </p:grpSpPr>
            <p:sp>
              <p:nvSpPr>
                <p:cNvPr id="1128" name="Google Shape;1128;p49"/>
                <p:cNvSpPr/>
                <p:nvPr/>
              </p:nvSpPr>
              <p:spPr>
                <a:xfrm>
                  <a:off x="2477584" y="4392731"/>
                  <a:ext cx="230707" cy="87743"/>
                </a:xfrm>
                <a:custGeom>
                  <a:avLst/>
                  <a:gdLst/>
                  <a:ahLst/>
                  <a:cxnLst/>
                  <a:rect l="l" t="t" r="r" b="b"/>
                  <a:pathLst>
                    <a:path w="230707" h="87743" extrusionOk="0">
                      <a:moveTo>
                        <a:pt x="4062" y="87389"/>
                      </a:moveTo>
                      <a:cubicBezTo>
                        <a:pt x="3207" y="88245"/>
                        <a:pt x="1497" y="87389"/>
                        <a:pt x="641" y="86534"/>
                      </a:cubicBezTo>
                      <a:cubicBezTo>
                        <a:pt x="-214" y="84824"/>
                        <a:pt x="-214" y="83113"/>
                        <a:pt x="641" y="82258"/>
                      </a:cubicBezTo>
                      <a:cubicBezTo>
                        <a:pt x="62221" y="27521"/>
                        <a:pt x="145181" y="-2414"/>
                        <a:pt x="227287" y="152"/>
                      </a:cubicBezTo>
                      <a:cubicBezTo>
                        <a:pt x="228997" y="152"/>
                        <a:pt x="230708" y="1863"/>
                        <a:pt x="230708" y="3573"/>
                      </a:cubicBezTo>
                      <a:cubicBezTo>
                        <a:pt x="230708" y="5284"/>
                        <a:pt x="228997" y="6994"/>
                        <a:pt x="227287" y="6994"/>
                      </a:cubicBezTo>
                      <a:cubicBezTo>
                        <a:pt x="146892" y="5284"/>
                        <a:pt x="65642" y="34363"/>
                        <a:pt x="4918" y="87389"/>
                      </a:cubicBezTo>
                      <a:cubicBezTo>
                        <a:pt x="4918" y="87389"/>
                        <a:pt x="4918" y="87389"/>
                        <a:pt x="4062" y="873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49"/>
                <p:cNvSpPr/>
                <p:nvPr/>
              </p:nvSpPr>
              <p:spPr>
                <a:xfrm>
                  <a:off x="2751911" y="4382086"/>
                  <a:ext cx="156867" cy="26192"/>
                </a:xfrm>
                <a:custGeom>
                  <a:avLst/>
                  <a:gdLst/>
                  <a:ahLst/>
                  <a:cxnLst/>
                  <a:rect l="l" t="t" r="r" b="b"/>
                  <a:pathLst>
                    <a:path w="156867" h="26192" extrusionOk="0">
                      <a:moveTo>
                        <a:pt x="155658" y="26192"/>
                      </a:moveTo>
                      <a:cubicBezTo>
                        <a:pt x="154803" y="26192"/>
                        <a:pt x="153948" y="26192"/>
                        <a:pt x="153092" y="26192"/>
                      </a:cubicBezTo>
                      <a:cubicBezTo>
                        <a:pt x="105198" y="8232"/>
                        <a:pt x="53882" y="2245"/>
                        <a:pt x="3421" y="8232"/>
                      </a:cubicBezTo>
                      <a:cubicBezTo>
                        <a:pt x="1711" y="8232"/>
                        <a:pt x="0" y="7377"/>
                        <a:pt x="0" y="5666"/>
                      </a:cubicBezTo>
                      <a:cubicBezTo>
                        <a:pt x="0" y="3955"/>
                        <a:pt x="855" y="2245"/>
                        <a:pt x="2566" y="2245"/>
                      </a:cubicBezTo>
                      <a:cubicBezTo>
                        <a:pt x="53882" y="-3742"/>
                        <a:pt x="106908" y="2245"/>
                        <a:pt x="154803" y="20205"/>
                      </a:cubicBezTo>
                      <a:cubicBezTo>
                        <a:pt x="156513" y="21061"/>
                        <a:pt x="157369" y="22771"/>
                        <a:pt x="156513" y="24482"/>
                      </a:cubicBezTo>
                      <a:cubicBezTo>
                        <a:pt x="157369" y="25337"/>
                        <a:pt x="156513" y="25337"/>
                        <a:pt x="155658" y="261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49"/>
                <p:cNvSpPr/>
                <p:nvPr/>
              </p:nvSpPr>
              <p:spPr>
                <a:xfrm>
                  <a:off x="2518943" y="4517533"/>
                  <a:ext cx="464744" cy="92923"/>
                </a:xfrm>
                <a:custGeom>
                  <a:avLst/>
                  <a:gdLst/>
                  <a:ahLst/>
                  <a:cxnLst/>
                  <a:rect l="l" t="t" r="r" b="b"/>
                  <a:pathLst>
                    <a:path w="464744" h="92923" extrusionOk="0">
                      <a:moveTo>
                        <a:pt x="462179" y="17325"/>
                      </a:moveTo>
                      <a:cubicBezTo>
                        <a:pt x="461324" y="17325"/>
                        <a:pt x="461324" y="17325"/>
                        <a:pt x="460468" y="17325"/>
                      </a:cubicBezTo>
                      <a:cubicBezTo>
                        <a:pt x="304810" y="-10043"/>
                        <a:pt x="143165" y="16470"/>
                        <a:pt x="4612" y="92588"/>
                      </a:cubicBezTo>
                      <a:cubicBezTo>
                        <a:pt x="2901" y="93444"/>
                        <a:pt x="1191" y="92588"/>
                        <a:pt x="336" y="90878"/>
                      </a:cubicBezTo>
                      <a:cubicBezTo>
                        <a:pt x="-520" y="89167"/>
                        <a:pt x="336" y="87457"/>
                        <a:pt x="2046" y="86601"/>
                      </a:cubicBezTo>
                      <a:cubicBezTo>
                        <a:pt x="141454" y="9628"/>
                        <a:pt x="304810" y="-16886"/>
                        <a:pt x="462179" y="10483"/>
                      </a:cubicBezTo>
                      <a:cubicBezTo>
                        <a:pt x="463889" y="10483"/>
                        <a:pt x="464745" y="12194"/>
                        <a:pt x="464745" y="13904"/>
                      </a:cubicBezTo>
                      <a:cubicBezTo>
                        <a:pt x="463889" y="16470"/>
                        <a:pt x="463034" y="17325"/>
                        <a:pt x="462179" y="173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49"/>
                <p:cNvSpPr/>
                <p:nvPr/>
              </p:nvSpPr>
              <p:spPr>
                <a:xfrm>
                  <a:off x="2571969" y="4657161"/>
                  <a:ext cx="181651" cy="59348"/>
                </a:xfrm>
                <a:custGeom>
                  <a:avLst/>
                  <a:gdLst/>
                  <a:ahLst/>
                  <a:cxnLst/>
                  <a:rect l="l" t="t" r="r" b="b"/>
                  <a:pathLst>
                    <a:path w="181651" h="59348" extrusionOk="0">
                      <a:moveTo>
                        <a:pt x="179086" y="6842"/>
                      </a:moveTo>
                      <a:cubicBezTo>
                        <a:pt x="178231" y="6842"/>
                        <a:pt x="178231" y="6842"/>
                        <a:pt x="179086" y="6842"/>
                      </a:cubicBezTo>
                      <a:cubicBezTo>
                        <a:pt x="117507" y="14539"/>
                        <a:pt x="59349" y="32500"/>
                        <a:pt x="4612" y="59013"/>
                      </a:cubicBezTo>
                      <a:cubicBezTo>
                        <a:pt x="2901" y="59869"/>
                        <a:pt x="1191" y="59013"/>
                        <a:pt x="336" y="57303"/>
                      </a:cubicBezTo>
                      <a:cubicBezTo>
                        <a:pt x="-520" y="55592"/>
                        <a:pt x="336" y="53882"/>
                        <a:pt x="2046" y="53026"/>
                      </a:cubicBezTo>
                      <a:cubicBezTo>
                        <a:pt x="57638" y="25658"/>
                        <a:pt x="116652" y="7697"/>
                        <a:pt x="178231" y="0"/>
                      </a:cubicBezTo>
                      <a:cubicBezTo>
                        <a:pt x="179941" y="0"/>
                        <a:pt x="181652" y="855"/>
                        <a:pt x="181652" y="2566"/>
                      </a:cubicBezTo>
                      <a:cubicBezTo>
                        <a:pt x="180797" y="5132"/>
                        <a:pt x="179941" y="6842"/>
                        <a:pt x="179086" y="68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49"/>
                <p:cNvSpPr/>
                <p:nvPr/>
              </p:nvSpPr>
              <p:spPr>
                <a:xfrm>
                  <a:off x="2798950" y="4645386"/>
                  <a:ext cx="213296" cy="13484"/>
                </a:xfrm>
                <a:custGeom>
                  <a:avLst/>
                  <a:gdLst/>
                  <a:ahLst/>
                  <a:cxnLst/>
                  <a:rect l="l" t="t" r="r" b="b"/>
                  <a:pathLst>
                    <a:path w="213296" h="13484" extrusionOk="0">
                      <a:moveTo>
                        <a:pt x="211251" y="12630"/>
                      </a:moveTo>
                      <a:cubicBezTo>
                        <a:pt x="210395" y="12630"/>
                        <a:pt x="210395" y="12630"/>
                        <a:pt x="209540" y="12630"/>
                      </a:cubicBezTo>
                      <a:cubicBezTo>
                        <a:pt x="141119" y="4077"/>
                        <a:pt x="71842" y="4077"/>
                        <a:pt x="3421" y="13485"/>
                      </a:cubicBezTo>
                      <a:cubicBezTo>
                        <a:pt x="1711" y="13485"/>
                        <a:pt x="0" y="12630"/>
                        <a:pt x="0" y="10919"/>
                      </a:cubicBezTo>
                      <a:cubicBezTo>
                        <a:pt x="0" y="9209"/>
                        <a:pt x="855" y="7498"/>
                        <a:pt x="2566" y="7498"/>
                      </a:cubicBezTo>
                      <a:cubicBezTo>
                        <a:pt x="70987" y="-1910"/>
                        <a:pt x="141119" y="-2765"/>
                        <a:pt x="210395" y="6643"/>
                      </a:cubicBezTo>
                      <a:cubicBezTo>
                        <a:pt x="212106" y="6643"/>
                        <a:pt x="213816" y="8354"/>
                        <a:pt x="212961" y="10064"/>
                      </a:cubicBezTo>
                      <a:cubicBezTo>
                        <a:pt x="213816" y="10919"/>
                        <a:pt x="212961" y="12630"/>
                        <a:pt x="211251" y="1263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49"/>
                <p:cNvSpPr/>
                <p:nvPr/>
              </p:nvSpPr>
              <p:spPr>
                <a:xfrm>
                  <a:off x="2613022" y="4758498"/>
                  <a:ext cx="433955" cy="58078"/>
                </a:xfrm>
                <a:custGeom>
                  <a:avLst/>
                  <a:gdLst/>
                  <a:ahLst/>
                  <a:cxnLst/>
                  <a:rect l="l" t="t" r="r" b="b"/>
                  <a:pathLst>
                    <a:path w="433955" h="58078" extrusionOk="0">
                      <a:moveTo>
                        <a:pt x="432245" y="16690"/>
                      </a:moveTo>
                      <a:cubicBezTo>
                        <a:pt x="431389" y="16690"/>
                        <a:pt x="431389" y="16690"/>
                        <a:pt x="430534" y="16690"/>
                      </a:cubicBezTo>
                      <a:cubicBezTo>
                        <a:pt x="290271" y="-5547"/>
                        <a:pt x="144875" y="8137"/>
                        <a:pt x="10599" y="55177"/>
                      </a:cubicBezTo>
                      <a:cubicBezTo>
                        <a:pt x="8888" y="56032"/>
                        <a:pt x="6322" y="56887"/>
                        <a:pt x="4612" y="57743"/>
                      </a:cubicBezTo>
                      <a:cubicBezTo>
                        <a:pt x="4612" y="57743"/>
                        <a:pt x="4612" y="57743"/>
                        <a:pt x="4612" y="57743"/>
                      </a:cubicBezTo>
                      <a:cubicBezTo>
                        <a:pt x="2901" y="58598"/>
                        <a:pt x="1191" y="57743"/>
                        <a:pt x="336" y="56032"/>
                      </a:cubicBezTo>
                      <a:cubicBezTo>
                        <a:pt x="-520" y="54321"/>
                        <a:pt x="336" y="52611"/>
                        <a:pt x="2046" y="51756"/>
                      </a:cubicBezTo>
                      <a:cubicBezTo>
                        <a:pt x="138889" y="2150"/>
                        <a:pt x="287705" y="-12389"/>
                        <a:pt x="431389" y="10703"/>
                      </a:cubicBezTo>
                      <a:cubicBezTo>
                        <a:pt x="433100" y="10703"/>
                        <a:pt x="433955" y="12414"/>
                        <a:pt x="433955" y="14124"/>
                      </a:cubicBezTo>
                      <a:cubicBezTo>
                        <a:pt x="433955" y="14979"/>
                        <a:pt x="433100" y="15834"/>
                        <a:pt x="432245" y="166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49"/>
                <p:cNvSpPr/>
                <p:nvPr/>
              </p:nvSpPr>
              <p:spPr>
                <a:xfrm>
                  <a:off x="3007929" y="4132883"/>
                  <a:ext cx="399115" cy="253158"/>
                </a:xfrm>
                <a:custGeom>
                  <a:avLst/>
                  <a:gdLst/>
                  <a:ahLst/>
                  <a:cxnLst/>
                  <a:rect l="l" t="t" r="r" b="b"/>
                  <a:pathLst>
                    <a:path w="399115" h="253158" extrusionOk="0">
                      <a:moveTo>
                        <a:pt x="3983" y="253159"/>
                      </a:moveTo>
                      <a:cubicBezTo>
                        <a:pt x="3128" y="253159"/>
                        <a:pt x="2272" y="253159"/>
                        <a:pt x="1417" y="253159"/>
                      </a:cubicBezTo>
                      <a:cubicBezTo>
                        <a:pt x="-293" y="252303"/>
                        <a:pt x="-293" y="250593"/>
                        <a:pt x="562" y="248882"/>
                      </a:cubicBezTo>
                      <a:cubicBezTo>
                        <a:pt x="86944" y="112040"/>
                        <a:pt x="234905" y="18816"/>
                        <a:pt x="395695" y="0"/>
                      </a:cubicBezTo>
                      <a:cubicBezTo>
                        <a:pt x="397405" y="0"/>
                        <a:pt x="399116" y="855"/>
                        <a:pt x="399116" y="2566"/>
                      </a:cubicBezTo>
                      <a:cubicBezTo>
                        <a:pt x="399116" y="4276"/>
                        <a:pt x="398260" y="5987"/>
                        <a:pt x="396550" y="5987"/>
                      </a:cubicBezTo>
                      <a:cubicBezTo>
                        <a:pt x="237470" y="24803"/>
                        <a:pt x="91220" y="117171"/>
                        <a:pt x="5693" y="252303"/>
                      </a:cubicBezTo>
                      <a:cubicBezTo>
                        <a:pt x="5693" y="252303"/>
                        <a:pt x="4838" y="253159"/>
                        <a:pt x="3983" y="253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49"/>
                <p:cNvSpPr/>
                <p:nvPr/>
              </p:nvSpPr>
              <p:spPr>
                <a:xfrm>
                  <a:off x="3068879" y="4388272"/>
                  <a:ext cx="133237" cy="134612"/>
                </a:xfrm>
                <a:custGeom>
                  <a:avLst/>
                  <a:gdLst/>
                  <a:ahLst/>
                  <a:cxnLst/>
                  <a:rect l="l" t="t" r="r" b="b"/>
                  <a:pathLst>
                    <a:path w="133237" h="134612" extrusionOk="0">
                      <a:moveTo>
                        <a:pt x="4612" y="134612"/>
                      </a:moveTo>
                      <a:cubicBezTo>
                        <a:pt x="3757" y="134612"/>
                        <a:pt x="2901" y="134612"/>
                        <a:pt x="2046" y="134612"/>
                      </a:cubicBezTo>
                      <a:cubicBezTo>
                        <a:pt x="336" y="133757"/>
                        <a:pt x="-520" y="132046"/>
                        <a:pt x="336" y="130336"/>
                      </a:cubicBezTo>
                      <a:cubicBezTo>
                        <a:pt x="28559" y="75599"/>
                        <a:pt x="74744" y="30270"/>
                        <a:pt x="128625" y="336"/>
                      </a:cubicBezTo>
                      <a:cubicBezTo>
                        <a:pt x="130336" y="-520"/>
                        <a:pt x="132046" y="336"/>
                        <a:pt x="132902" y="2046"/>
                      </a:cubicBezTo>
                      <a:cubicBezTo>
                        <a:pt x="133757" y="3757"/>
                        <a:pt x="132902" y="5467"/>
                        <a:pt x="131191" y="6322"/>
                      </a:cubicBezTo>
                      <a:cubicBezTo>
                        <a:pt x="78165" y="34546"/>
                        <a:pt x="33691" y="79875"/>
                        <a:pt x="5467" y="132902"/>
                      </a:cubicBezTo>
                      <a:cubicBezTo>
                        <a:pt x="5467" y="133757"/>
                        <a:pt x="5467" y="134612"/>
                        <a:pt x="4612" y="1346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49"/>
                <p:cNvSpPr/>
                <p:nvPr/>
              </p:nvSpPr>
              <p:spPr>
                <a:xfrm>
                  <a:off x="3222521" y="4261173"/>
                  <a:ext cx="223865" cy="113750"/>
                </a:xfrm>
                <a:custGeom>
                  <a:avLst/>
                  <a:gdLst/>
                  <a:ahLst/>
                  <a:cxnLst/>
                  <a:rect l="l" t="t" r="r" b="b"/>
                  <a:pathLst>
                    <a:path w="223865" h="113750" extrusionOk="0">
                      <a:moveTo>
                        <a:pt x="4062" y="113750"/>
                      </a:moveTo>
                      <a:cubicBezTo>
                        <a:pt x="3207" y="113750"/>
                        <a:pt x="1497" y="113750"/>
                        <a:pt x="641" y="112895"/>
                      </a:cubicBezTo>
                      <a:cubicBezTo>
                        <a:pt x="-214" y="112040"/>
                        <a:pt x="-214" y="109474"/>
                        <a:pt x="641" y="108619"/>
                      </a:cubicBezTo>
                      <a:cubicBezTo>
                        <a:pt x="59655" y="50461"/>
                        <a:pt x="138339" y="11974"/>
                        <a:pt x="220445" y="0"/>
                      </a:cubicBezTo>
                      <a:cubicBezTo>
                        <a:pt x="222155" y="0"/>
                        <a:pt x="223866" y="855"/>
                        <a:pt x="223866" y="2566"/>
                      </a:cubicBezTo>
                      <a:cubicBezTo>
                        <a:pt x="223866" y="4276"/>
                        <a:pt x="223011" y="5987"/>
                        <a:pt x="221300" y="5987"/>
                      </a:cubicBezTo>
                      <a:cubicBezTo>
                        <a:pt x="140050" y="17961"/>
                        <a:pt x="63931" y="55592"/>
                        <a:pt x="4918" y="112895"/>
                      </a:cubicBezTo>
                      <a:cubicBezTo>
                        <a:pt x="4918" y="113750"/>
                        <a:pt x="4918" y="113750"/>
                        <a:pt x="4062" y="11375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49"/>
                <p:cNvSpPr/>
                <p:nvPr/>
              </p:nvSpPr>
              <p:spPr>
                <a:xfrm>
                  <a:off x="3115692" y="4402292"/>
                  <a:ext cx="382865" cy="261711"/>
                </a:xfrm>
                <a:custGeom>
                  <a:avLst/>
                  <a:gdLst/>
                  <a:ahLst/>
                  <a:cxnLst/>
                  <a:rect l="l" t="t" r="r" b="b"/>
                  <a:pathLst>
                    <a:path w="382865" h="261711" extrusionOk="0">
                      <a:moveTo>
                        <a:pt x="4838" y="261711"/>
                      </a:moveTo>
                      <a:cubicBezTo>
                        <a:pt x="3983" y="261711"/>
                        <a:pt x="2272" y="261711"/>
                        <a:pt x="1417" y="260856"/>
                      </a:cubicBezTo>
                      <a:cubicBezTo>
                        <a:pt x="-293" y="260001"/>
                        <a:pt x="-293" y="257435"/>
                        <a:pt x="562" y="256580"/>
                      </a:cubicBezTo>
                      <a:cubicBezTo>
                        <a:pt x="2272" y="254014"/>
                        <a:pt x="187010" y="22237"/>
                        <a:pt x="379444" y="0"/>
                      </a:cubicBezTo>
                      <a:cubicBezTo>
                        <a:pt x="381155" y="0"/>
                        <a:pt x="382865" y="855"/>
                        <a:pt x="382865" y="2566"/>
                      </a:cubicBezTo>
                      <a:cubicBezTo>
                        <a:pt x="382865" y="4276"/>
                        <a:pt x="382010" y="5987"/>
                        <a:pt x="380300" y="5987"/>
                      </a:cubicBezTo>
                      <a:cubicBezTo>
                        <a:pt x="190431" y="28224"/>
                        <a:pt x="7404" y="258290"/>
                        <a:pt x="5693" y="260001"/>
                      </a:cubicBezTo>
                      <a:cubicBezTo>
                        <a:pt x="5693" y="260856"/>
                        <a:pt x="5693" y="261711"/>
                        <a:pt x="4838" y="2617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8" name="Google Shape;1138;p49"/>
            <p:cNvGrpSpPr/>
            <p:nvPr/>
          </p:nvGrpSpPr>
          <p:grpSpPr>
            <a:xfrm rot="-1708206" flipH="1">
              <a:off x="4502463" y="3409386"/>
              <a:ext cx="490845" cy="466161"/>
              <a:chOff x="1996949" y="553513"/>
              <a:chExt cx="605084" cy="574654"/>
            </a:xfrm>
          </p:grpSpPr>
          <p:sp>
            <p:nvSpPr>
              <p:cNvPr id="1139" name="Google Shape;1139;p49"/>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49"/>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49"/>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45"/>
        <p:cNvGrpSpPr/>
        <p:nvPr/>
      </p:nvGrpSpPr>
      <p:grpSpPr>
        <a:xfrm>
          <a:off x="0" y="0"/>
          <a:ext cx="0" cy="0"/>
          <a:chOff x="0" y="0"/>
          <a:chExt cx="0" cy="0"/>
        </a:xfrm>
      </p:grpSpPr>
      <p:sp>
        <p:nvSpPr>
          <p:cNvPr id="1146" name="Google Shape;1146;p50"/>
          <p:cNvSpPr txBox="1">
            <a:spLocks noGrp="1"/>
          </p:cNvSpPr>
          <p:nvPr>
            <p:ph type="title"/>
          </p:nvPr>
        </p:nvSpPr>
        <p:spPr>
          <a:xfrm>
            <a:off x="3523075" y="1741900"/>
            <a:ext cx="4907700" cy="106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500,300,000</a:t>
            </a:r>
            <a:endParaRPr/>
          </a:p>
        </p:txBody>
      </p:sp>
      <p:sp>
        <p:nvSpPr>
          <p:cNvPr id="1147" name="Google Shape;1147;p50"/>
          <p:cNvSpPr txBox="1">
            <a:spLocks noGrp="1"/>
          </p:cNvSpPr>
          <p:nvPr>
            <p:ph type="subTitle" idx="1"/>
          </p:nvPr>
        </p:nvSpPr>
        <p:spPr>
          <a:xfrm>
            <a:off x="3523075" y="2904474"/>
            <a:ext cx="49077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1148" name="Google Shape;1148;p50"/>
          <p:cNvGrpSpPr/>
          <p:nvPr/>
        </p:nvGrpSpPr>
        <p:grpSpPr>
          <a:xfrm>
            <a:off x="527095" y="3948629"/>
            <a:ext cx="703923" cy="518734"/>
            <a:chOff x="486315" y="788579"/>
            <a:chExt cx="606203" cy="446722"/>
          </a:xfrm>
        </p:grpSpPr>
        <p:sp>
          <p:nvSpPr>
            <p:cNvPr id="1149" name="Google Shape;1149;p50"/>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50"/>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1" name="Google Shape;1151;p50"/>
          <p:cNvGrpSpPr/>
          <p:nvPr/>
        </p:nvGrpSpPr>
        <p:grpSpPr>
          <a:xfrm>
            <a:off x="71252" y="640506"/>
            <a:ext cx="3170185" cy="3442505"/>
            <a:chOff x="71252" y="640506"/>
            <a:chExt cx="3170185" cy="3442505"/>
          </a:xfrm>
        </p:grpSpPr>
        <p:grpSp>
          <p:nvGrpSpPr>
            <p:cNvPr id="1152" name="Google Shape;1152;p50"/>
            <p:cNvGrpSpPr/>
            <p:nvPr/>
          </p:nvGrpSpPr>
          <p:grpSpPr>
            <a:xfrm>
              <a:off x="347599" y="804176"/>
              <a:ext cx="2683239" cy="3278835"/>
              <a:chOff x="6415599" y="2270276"/>
              <a:chExt cx="2683239" cy="3278835"/>
            </a:xfrm>
          </p:grpSpPr>
          <p:sp>
            <p:nvSpPr>
              <p:cNvPr id="1153" name="Google Shape;1153;p50"/>
              <p:cNvSpPr/>
              <p:nvPr/>
            </p:nvSpPr>
            <p:spPr>
              <a:xfrm rot="-1194984">
                <a:off x="6647131" y="3474104"/>
                <a:ext cx="2220175" cy="1749166"/>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4" name="Google Shape;1154;p50"/>
              <p:cNvGrpSpPr/>
              <p:nvPr/>
            </p:nvGrpSpPr>
            <p:grpSpPr>
              <a:xfrm>
                <a:off x="6923275" y="2270276"/>
                <a:ext cx="1159874" cy="1181881"/>
                <a:chOff x="4791541" y="3574509"/>
                <a:chExt cx="1159874" cy="1181881"/>
              </a:xfrm>
            </p:grpSpPr>
            <p:grpSp>
              <p:nvGrpSpPr>
                <p:cNvPr id="1155" name="Google Shape;1155;p50"/>
                <p:cNvGrpSpPr/>
                <p:nvPr/>
              </p:nvGrpSpPr>
              <p:grpSpPr>
                <a:xfrm rot="-4005483">
                  <a:off x="4950567" y="3688603"/>
                  <a:ext cx="841824" cy="900780"/>
                  <a:chOff x="2876000" y="539500"/>
                  <a:chExt cx="683250" cy="731100"/>
                </a:xfrm>
              </p:grpSpPr>
              <p:sp>
                <p:nvSpPr>
                  <p:cNvPr id="1156" name="Google Shape;1156;p50"/>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157" name="Google Shape;1157;p50"/>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1158" name="Google Shape;1158;p50"/>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1159" name="Google Shape;1159;p50"/>
            <p:cNvGrpSpPr/>
            <p:nvPr/>
          </p:nvGrpSpPr>
          <p:grpSpPr>
            <a:xfrm rot="1443962">
              <a:off x="339247" y="1794898"/>
              <a:ext cx="1533264" cy="1641208"/>
              <a:chOff x="4062563" y="4026018"/>
              <a:chExt cx="1533224" cy="1641165"/>
            </a:xfrm>
          </p:grpSpPr>
          <p:sp>
            <p:nvSpPr>
              <p:cNvPr id="1160" name="Google Shape;1160;p50"/>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50"/>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50"/>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3" name="Google Shape;1163;p50"/>
              <p:cNvGrpSpPr/>
              <p:nvPr/>
            </p:nvGrpSpPr>
            <p:grpSpPr>
              <a:xfrm>
                <a:off x="4152993" y="4703675"/>
                <a:ext cx="633004" cy="851659"/>
                <a:chOff x="4152993" y="4703675"/>
                <a:chExt cx="633004" cy="851659"/>
              </a:xfrm>
            </p:grpSpPr>
            <p:sp>
              <p:nvSpPr>
                <p:cNvPr id="1164" name="Google Shape;1164;p50"/>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50"/>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50"/>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50"/>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8" name="Google Shape;1168;p50"/>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50"/>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50"/>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50"/>
            <p:cNvGrpSpPr/>
            <p:nvPr/>
          </p:nvGrpSpPr>
          <p:grpSpPr>
            <a:xfrm flipH="1">
              <a:off x="1562181" y="938648"/>
              <a:ext cx="1236083" cy="1297068"/>
              <a:chOff x="6758333" y="3958117"/>
              <a:chExt cx="1567440" cy="1644773"/>
            </a:xfrm>
          </p:grpSpPr>
          <p:sp>
            <p:nvSpPr>
              <p:cNvPr id="1172" name="Google Shape;1172;p50"/>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50"/>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50"/>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50"/>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50"/>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50"/>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50"/>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50"/>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50"/>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1" name="Google Shape;1181;p50"/>
            <p:cNvGrpSpPr/>
            <p:nvPr/>
          </p:nvGrpSpPr>
          <p:grpSpPr>
            <a:xfrm rot="1708206">
              <a:off x="2669163" y="729311"/>
              <a:ext cx="490845" cy="466161"/>
              <a:chOff x="1996949" y="553513"/>
              <a:chExt cx="605084" cy="574654"/>
            </a:xfrm>
          </p:grpSpPr>
          <p:sp>
            <p:nvSpPr>
              <p:cNvPr id="1182" name="Google Shape;1182;p50"/>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50"/>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50"/>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5" name="Google Shape;1185;p50"/>
            <p:cNvGrpSpPr/>
            <p:nvPr/>
          </p:nvGrpSpPr>
          <p:grpSpPr>
            <a:xfrm rot="-8999956" flipH="1">
              <a:off x="1950146" y="2744184"/>
              <a:ext cx="862845" cy="753774"/>
              <a:chOff x="8525852" y="985841"/>
              <a:chExt cx="862864" cy="753791"/>
            </a:xfrm>
          </p:grpSpPr>
          <p:sp>
            <p:nvSpPr>
              <p:cNvPr id="1186" name="Google Shape;1186;p50"/>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50"/>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50"/>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50"/>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50"/>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50"/>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50"/>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50"/>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50"/>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50"/>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51"/>
          <p:cNvSpPr txBox="1">
            <a:spLocks noGrp="1"/>
          </p:cNvSpPr>
          <p:nvPr>
            <p:ph type="subTitle" idx="5"/>
          </p:nvPr>
        </p:nvSpPr>
        <p:spPr>
          <a:xfrm>
            <a:off x="4321750" y="3961362"/>
            <a:ext cx="38610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1201" name="Google Shape;1201;p51"/>
          <p:cNvSpPr txBox="1">
            <a:spLocks noGrp="1"/>
          </p:cNvSpPr>
          <p:nvPr>
            <p:ph type="title" idx="4"/>
          </p:nvPr>
        </p:nvSpPr>
        <p:spPr>
          <a:xfrm>
            <a:off x="4321750" y="3410088"/>
            <a:ext cx="3861000" cy="56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202" name="Google Shape;1202;p51"/>
          <p:cNvSpPr txBox="1">
            <a:spLocks noGrp="1"/>
          </p:cNvSpPr>
          <p:nvPr>
            <p:ph type="subTitle" idx="1"/>
          </p:nvPr>
        </p:nvSpPr>
        <p:spPr>
          <a:xfrm>
            <a:off x="4321750" y="1360812"/>
            <a:ext cx="38610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203" name="Google Shape;1203;p51"/>
          <p:cNvSpPr txBox="1">
            <a:spLocks noGrp="1"/>
          </p:cNvSpPr>
          <p:nvPr>
            <p:ph type="title"/>
          </p:nvPr>
        </p:nvSpPr>
        <p:spPr>
          <a:xfrm>
            <a:off x="4321750" y="809538"/>
            <a:ext cx="3861000" cy="56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grpSp>
        <p:nvGrpSpPr>
          <p:cNvPr id="1204" name="Google Shape;1204;p51"/>
          <p:cNvGrpSpPr/>
          <p:nvPr/>
        </p:nvGrpSpPr>
        <p:grpSpPr>
          <a:xfrm>
            <a:off x="245984" y="448505"/>
            <a:ext cx="3501766" cy="3849299"/>
            <a:chOff x="245984" y="448505"/>
            <a:chExt cx="3501766" cy="3849299"/>
          </a:xfrm>
        </p:grpSpPr>
        <p:grpSp>
          <p:nvGrpSpPr>
            <p:cNvPr id="1205" name="Google Shape;1205;p51"/>
            <p:cNvGrpSpPr/>
            <p:nvPr/>
          </p:nvGrpSpPr>
          <p:grpSpPr>
            <a:xfrm>
              <a:off x="521696" y="1090925"/>
              <a:ext cx="3226054" cy="2520419"/>
              <a:chOff x="369296" y="1090925"/>
              <a:chExt cx="3226054" cy="2520419"/>
            </a:xfrm>
          </p:grpSpPr>
          <p:sp>
            <p:nvSpPr>
              <p:cNvPr id="1206" name="Google Shape;1206;p51"/>
              <p:cNvSpPr/>
              <p:nvPr/>
            </p:nvSpPr>
            <p:spPr>
              <a:xfrm>
                <a:off x="369296" y="1225261"/>
                <a:ext cx="2718492" cy="2386083"/>
              </a:xfrm>
              <a:custGeom>
                <a:avLst/>
                <a:gdLst/>
                <a:ahLst/>
                <a:cxnLst/>
                <a:rect l="l" t="t" r="r" b="b"/>
                <a:pathLst>
                  <a:path w="2510261" h="2203314" extrusionOk="0">
                    <a:moveTo>
                      <a:pt x="2508667" y="1052960"/>
                    </a:moveTo>
                    <a:cubicBezTo>
                      <a:pt x="2508667" y="1054984"/>
                      <a:pt x="2508262" y="1057413"/>
                      <a:pt x="2508262" y="1059437"/>
                    </a:cubicBezTo>
                    <a:cubicBezTo>
                      <a:pt x="2505428" y="1098299"/>
                      <a:pt x="2499761" y="1137971"/>
                      <a:pt x="2490450" y="1178047"/>
                    </a:cubicBezTo>
                    <a:cubicBezTo>
                      <a:pt x="2490045" y="1180071"/>
                      <a:pt x="2489640" y="1182095"/>
                      <a:pt x="2488831" y="1184119"/>
                    </a:cubicBezTo>
                    <a:cubicBezTo>
                      <a:pt x="2470210" y="1260629"/>
                      <a:pt x="2439039" y="1339568"/>
                      <a:pt x="2392485" y="1419720"/>
                    </a:cubicBezTo>
                    <a:cubicBezTo>
                      <a:pt x="2369816" y="1458583"/>
                      <a:pt x="2343908" y="1497444"/>
                      <a:pt x="2313547" y="1537116"/>
                    </a:cubicBezTo>
                    <a:cubicBezTo>
                      <a:pt x="2309904" y="1541569"/>
                      <a:pt x="2306665" y="1546022"/>
                      <a:pt x="2303022" y="1550880"/>
                    </a:cubicBezTo>
                    <a:cubicBezTo>
                      <a:pt x="2267803" y="1595814"/>
                      <a:pt x="2227322" y="1641153"/>
                      <a:pt x="2181173" y="1686897"/>
                    </a:cubicBezTo>
                    <a:cubicBezTo>
                      <a:pt x="2152432" y="1715638"/>
                      <a:pt x="2121261" y="1744380"/>
                      <a:pt x="2087662" y="1773122"/>
                    </a:cubicBezTo>
                    <a:cubicBezTo>
                      <a:pt x="2079565" y="1780408"/>
                      <a:pt x="2071064" y="1787290"/>
                      <a:pt x="2062563" y="1794577"/>
                    </a:cubicBezTo>
                    <a:cubicBezTo>
                      <a:pt x="2056491" y="1799839"/>
                      <a:pt x="2050014" y="1805102"/>
                      <a:pt x="2043537" y="1810364"/>
                    </a:cubicBezTo>
                    <a:cubicBezTo>
                      <a:pt x="2028559" y="1822509"/>
                      <a:pt x="2012771" y="1835058"/>
                      <a:pt x="1996984" y="1847203"/>
                    </a:cubicBezTo>
                    <a:cubicBezTo>
                      <a:pt x="1973504" y="1865419"/>
                      <a:pt x="1949216" y="1883636"/>
                      <a:pt x="1923713" y="1901852"/>
                    </a:cubicBezTo>
                    <a:cubicBezTo>
                      <a:pt x="1917236" y="1906305"/>
                      <a:pt x="1910354" y="1911163"/>
                      <a:pt x="1903877" y="1916021"/>
                    </a:cubicBezTo>
                    <a:cubicBezTo>
                      <a:pt x="1893352" y="1923307"/>
                      <a:pt x="1882827" y="1930594"/>
                      <a:pt x="1871897" y="1938285"/>
                    </a:cubicBezTo>
                    <a:cubicBezTo>
                      <a:pt x="1859347" y="1946786"/>
                      <a:pt x="1846798" y="1955287"/>
                      <a:pt x="1833844" y="1963788"/>
                    </a:cubicBezTo>
                    <a:cubicBezTo>
                      <a:pt x="1819271" y="1973504"/>
                      <a:pt x="1804698" y="1982815"/>
                      <a:pt x="1790124" y="1991720"/>
                    </a:cubicBezTo>
                    <a:cubicBezTo>
                      <a:pt x="1786886" y="1993744"/>
                      <a:pt x="1783243" y="1995769"/>
                      <a:pt x="1780004" y="1997793"/>
                    </a:cubicBezTo>
                    <a:cubicBezTo>
                      <a:pt x="1777980" y="1999007"/>
                      <a:pt x="1775956" y="2000222"/>
                      <a:pt x="1773932" y="2001436"/>
                    </a:cubicBezTo>
                    <a:cubicBezTo>
                      <a:pt x="1769479" y="2004270"/>
                      <a:pt x="1765026" y="2006699"/>
                      <a:pt x="1760573" y="2009532"/>
                    </a:cubicBezTo>
                    <a:cubicBezTo>
                      <a:pt x="1756120" y="2011961"/>
                      <a:pt x="1751667" y="2014795"/>
                      <a:pt x="1747214" y="2017224"/>
                    </a:cubicBezTo>
                    <a:cubicBezTo>
                      <a:pt x="1746000" y="2018033"/>
                      <a:pt x="1744785" y="2018438"/>
                      <a:pt x="1743571" y="2019248"/>
                    </a:cubicBezTo>
                    <a:cubicBezTo>
                      <a:pt x="1739928" y="2021677"/>
                      <a:pt x="1735879" y="2023701"/>
                      <a:pt x="1732236" y="2025725"/>
                    </a:cubicBezTo>
                    <a:cubicBezTo>
                      <a:pt x="1731831" y="2025725"/>
                      <a:pt x="1731427" y="2026129"/>
                      <a:pt x="1731022" y="2026534"/>
                    </a:cubicBezTo>
                    <a:cubicBezTo>
                      <a:pt x="1724545" y="2030178"/>
                      <a:pt x="1718068" y="2033821"/>
                      <a:pt x="1711591" y="2037464"/>
                    </a:cubicBezTo>
                    <a:cubicBezTo>
                      <a:pt x="1709162" y="2038679"/>
                      <a:pt x="1706733" y="2040298"/>
                      <a:pt x="1704304" y="2041513"/>
                    </a:cubicBezTo>
                    <a:cubicBezTo>
                      <a:pt x="1690541" y="2048799"/>
                      <a:pt x="1677182" y="2056086"/>
                      <a:pt x="1663823" y="2062968"/>
                    </a:cubicBezTo>
                    <a:cubicBezTo>
                      <a:pt x="1654108" y="2067825"/>
                      <a:pt x="1644392" y="2072683"/>
                      <a:pt x="1635081" y="2077136"/>
                    </a:cubicBezTo>
                    <a:cubicBezTo>
                      <a:pt x="1516876" y="2134215"/>
                      <a:pt x="1403124" y="2170648"/>
                      <a:pt x="1294229" y="2188864"/>
                    </a:cubicBezTo>
                    <a:cubicBezTo>
                      <a:pt x="1289776" y="2189674"/>
                      <a:pt x="1285728" y="2190079"/>
                      <a:pt x="1281680" y="2190888"/>
                    </a:cubicBezTo>
                    <a:cubicBezTo>
                      <a:pt x="1242008" y="2197365"/>
                      <a:pt x="1202741" y="2201009"/>
                      <a:pt x="1164689" y="2202628"/>
                    </a:cubicBezTo>
                    <a:cubicBezTo>
                      <a:pt x="1158212" y="2203033"/>
                      <a:pt x="1152140" y="2203033"/>
                      <a:pt x="1145663" y="2203033"/>
                    </a:cubicBezTo>
                    <a:cubicBezTo>
                      <a:pt x="1061462" y="2205057"/>
                      <a:pt x="980499" y="2196151"/>
                      <a:pt x="903585" y="2177934"/>
                    </a:cubicBezTo>
                    <a:cubicBezTo>
                      <a:pt x="884559" y="2173481"/>
                      <a:pt x="865938" y="2168219"/>
                      <a:pt x="847316" y="2162551"/>
                    </a:cubicBezTo>
                    <a:cubicBezTo>
                      <a:pt x="814526" y="2152431"/>
                      <a:pt x="782141" y="2140692"/>
                      <a:pt x="750971" y="2127333"/>
                    </a:cubicBezTo>
                    <a:cubicBezTo>
                      <a:pt x="668794" y="2092519"/>
                      <a:pt x="592284" y="2046370"/>
                      <a:pt x="521847" y="1991720"/>
                    </a:cubicBezTo>
                    <a:cubicBezTo>
                      <a:pt x="520228" y="1990506"/>
                      <a:pt x="518608" y="1989292"/>
                      <a:pt x="516584" y="1987672"/>
                    </a:cubicBezTo>
                    <a:cubicBezTo>
                      <a:pt x="457077" y="1940714"/>
                      <a:pt x="402022" y="1888089"/>
                      <a:pt x="351421" y="1830200"/>
                    </a:cubicBezTo>
                    <a:cubicBezTo>
                      <a:pt x="349802" y="1828581"/>
                      <a:pt x="348182" y="1826557"/>
                      <a:pt x="346563" y="1824938"/>
                    </a:cubicBezTo>
                    <a:cubicBezTo>
                      <a:pt x="308915" y="1781218"/>
                      <a:pt x="274102" y="1735069"/>
                      <a:pt x="242121" y="1686492"/>
                    </a:cubicBezTo>
                    <a:cubicBezTo>
                      <a:pt x="233215" y="1672728"/>
                      <a:pt x="224310" y="1658965"/>
                      <a:pt x="215809" y="1644796"/>
                    </a:cubicBezTo>
                    <a:cubicBezTo>
                      <a:pt x="214189" y="1641963"/>
                      <a:pt x="212570" y="1639129"/>
                      <a:pt x="210951" y="1636700"/>
                    </a:cubicBezTo>
                    <a:cubicBezTo>
                      <a:pt x="188281" y="1599052"/>
                      <a:pt x="167636" y="1561000"/>
                      <a:pt x="148205" y="1521733"/>
                    </a:cubicBezTo>
                    <a:cubicBezTo>
                      <a:pt x="126345" y="1476394"/>
                      <a:pt x="106509" y="1430246"/>
                      <a:pt x="89102" y="1382883"/>
                    </a:cubicBezTo>
                    <a:cubicBezTo>
                      <a:pt x="49431" y="1275607"/>
                      <a:pt x="22308" y="1164689"/>
                      <a:pt x="9354" y="1055389"/>
                    </a:cubicBezTo>
                    <a:cubicBezTo>
                      <a:pt x="8949" y="1052151"/>
                      <a:pt x="8545" y="1049317"/>
                      <a:pt x="8140" y="1046078"/>
                    </a:cubicBezTo>
                    <a:cubicBezTo>
                      <a:pt x="3282" y="1004383"/>
                      <a:pt x="853" y="963092"/>
                      <a:pt x="44" y="922206"/>
                    </a:cubicBezTo>
                    <a:cubicBezTo>
                      <a:pt x="44" y="919777"/>
                      <a:pt x="44" y="917348"/>
                      <a:pt x="44" y="915324"/>
                    </a:cubicBezTo>
                    <a:cubicBezTo>
                      <a:pt x="-361" y="868771"/>
                      <a:pt x="2068" y="823027"/>
                      <a:pt x="6925" y="778497"/>
                    </a:cubicBezTo>
                    <a:cubicBezTo>
                      <a:pt x="7330" y="776473"/>
                      <a:pt x="7330" y="774044"/>
                      <a:pt x="7735" y="772020"/>
                    </a:cubicBezTo>
                    <a:cubicBezTo>
                      <a:pt x="27166" y="625883"/>
                      <a:pt x="157920" y="163182"/>
                      <a:pt x="636004" y="64813"/>
                    </a:cubicBezTo>
                    <a:cubicBezTo>
                      <a:pt x="775259" y="36071"/>
                      <a:pt x="931922" y="9758"/>
                      <a:pt x="1069153" y="3281"/>
                    </a:cubicBezTo>
                    <a:cubicBezTo>
                      <a:pt x="1495421" y="-17364"/>
                      <a:pt x="1945168" y="53478"/>
                      <a:pt x="2244324" y="386234"/>
                    </a:cubicBezTo>
                    <a:cubicBezTo>
                      <a:pt x="2245943" y="387853"/>
                      <a:pt x="2247158" y="389473"/>
                      <a:pt x="2248777" y="391092"/>
                    </a:cubicBezTo>
                    <a:cubicBezTo>
                      <a:pt x="2272661" y="418214"/>
                      <a:pt x="2296140" y="446551"/>
                      <a:pt x="2318405" y="476912"/>
                    </a:cubicBezTo>
                    <a:cubicBezTo>
                      <a:pt x="2319619" y="478531"/>
                      <a:pt x="2321239" y="480555"/>
                      <a:pt x="2322453" y="482579"/>
                    </a:cubicBezTo>
                    <a:cubicBezTo>
                      <a:pt x="2348361" y="517798"/>
                      <a:pt x="2372650" y="555041"/>
                      <a:pt x="2394914" y="594308"/>
                    </a:cubicBezTo>
                    <a:cubicBezTo>
                      <a:pt x="2396129" y="596737"/>
                      <a:pt x="2397343" y="598761"/>
                      <a:pt x="2398963" y="601190"/>
                    </a:cubicBezTo>
                    <a:cubicBezTo>
                      <a:pt x="2454827" y="701988"/>
                      <a:pt x="2495308" y="814526"/>
                      <a:pt x="2507047" y="935565"/>
                    </a:cubicBezTo>
                    <a:cubicBezTo>
                      <a:pt x="2507452" y="937993"/>
                      <a:pt x="2507452" y="940422"/>
                      <a:pt x="2507857" y="943256"/>
                    </a:cubicBezTo>
                    <a:cubicBezTo>
                      <a:pt x="2510691" y="979284"/>
                      <a:pt x="2511095" y="1015718"/>
                      <a:pt x="2508667" y="105296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07" name="Google Shape;1207;p51"/>
              <p:cNvGrpSpPr/>
              <p:nvPr/>
            </p:nvGrpSpPr>
            <p:grpSpPr>
              <a:xfrm rot="10800000">
                <a:off x="2912100" y="1090925"/>
                <a:ext cx="683250" cy="731100"/>
                <a:chOff x="2876000" y="539500"/>
                <a:chExt cx="683250" cy="731100"/>
              </a:xfrm>
            </p:grpSpPr>
            <p:sp>
              <p:nvSpPr>
                <p:cNvPr id="1208" name="Google Shape;1208;p51"/>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209" name="Google Shape;1209;p51"/>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1210" name="Google Shape;1210;p51"/>
            <p:cNvGrpSpPr/>
            <p:nvPr/>
          </p:nvGrpSpPr>
          <p:grpSpPr>
            <a:xfrm>
              <a:off x="245984" y="3121101"/>
              <a:ext cx="3121289" cy="1064711"/>
              <a:chOff x="2267658" y="4040972"/>
              <a:chExt cx="2884474" cy="983930"/>
            </a:xfrm>
          </p:grpSpPr>
          <p:grpSp>
            <p:nvGrpSpPr>
              <p:cNvPr id="1211" name="Google Shape;1211;p51"/>
              <p:cNvGrpSpPr/>
              <p:nvPr/>
            </p:nvGrpSpPr>
            <p:grpSpPr>
              <a:xfrm>
                <a:off x="4391562" y="4047887"/>
                <a:ext cx="760570" cy="977015"/>
                <a:chOff x="4391562" y="4047887"/>
                <a:chExt cx="760570" cy="977015"/>
              </a:xfrm>
            </p:grpSpPr>
            <p:sp>
              <p:nvSpPr>
                <p:cNvPr id="1212" name="Google Shape;1212;p51"/>
                <p:cNvSpPr/>
                <p:nvPr/>
              </p:nvSpPr>
              <p:spPr>
                <a:xfrm>
                  <a:off x="4920232" y="4125809"/>
                  <a:ext cx="231900" cy="167156"/>
                </a:xfrm>
                <a:custGeom>
                  <a:avLst/>
                  <a:gdLst/>
                  <a:ahLst/>
                  <a:cxnLst/>
                  <a:rect l="l" t="t" r="r" b="b"/>
                  <a:pathLst>
                    <a:path w="231900" h="167156" extrusionOk="0">
                      <a:moveTo>
                        <a:pt x="99598" y="167037"/>
                      </a:moveTo>
                      <a:cubicBezTo>
                        <a:pt x="135627" y="165418"/>
                        <a:pt x="170845" y="150845"/>
                        <a:pt x="197563" y="126961"/>
                      </a:cubicBezTo>
                      <a:cubicBezTo>
                        <a:pt x="211731" y="114411"/>
                        <a:pt x="223876" y="99029"/>
                        <a:pt x="229138" y="80812"/>
                      </a:cubicBezTo>
                      <a:cubicBezTo>
                        <a:pt x="234401" y="62596"/>
                        <a:pt x="232377" y="41950"/>
                        <a:pt x="221042" y="26972"/>
                      </a:cubicBezTo>
                      <a:cubicBezTo>
                        <a:pt x="209707" y="11994"/>
                        <a:pt x="190681" y="5112"/>
                        <a:pt x="172464" y="1874"/>
                      </a:cubicBezTo>
                      <a:cubicBezTo>
                        <a:pt x="132388" y="-4604"/>
                        <a:pt x="90288" y="5922"/>
                        <a:pt x="57903" y="30211"/>
                      </a:cubicBezTo>
                      <a:cubicBezTo>
                        <a:pt x="30375" y="50856"/>
                        <a:pt x="1229" y="90123"/>
                        <a:pt x="14" y="126151"/>
                      </a:cubicBezTo>
                      <a:cubicBezTo>
                        <a:pt x="-1200" y="160560"/>
                        <a:pt x="74905" y="168251"/>
                        <a:pt x="99598" y="1670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51"/>
                <p:cNvSpPr/>
                <p:nvPr/>
              </p:nvSpPr>
              <p:spPr>
                <a:xfrm>
                  <a:off x="4822910" y="4339664"/>
                  <a:ext cx="239278" cy="120654"/>
                </a:xfrm>
                <a:custGeom>
                  <a:avLst/>
                  <a:gdLst/>
                  <a:ahLst/>
                  <a:cxnLst/>
                  <a:rect l="l" t="t" r="r" b="b"/>
                  <a:pathLst>
                    <a:path w="239278" h="120654" extrusionOk="0">
                      <a:moveTo>
                        <a:pt x="197730" y="17952"/>
                      </a:moveTo>
                      <a:cubicBezTo>
                        <a:pt x="209470" y="24024"/>
                        <a:pt x="220400" y="31311"/>
                        <a:pt x="228496" y="41836"/>
                      </a:cubicBezTo>
                      <a:cubicBezTo>
                        <a:pt x="236592" y="52361"/>
                        <a:pt x="241045" y="65720"/>
                        <a:pt x="238616" y="78674"/>
                      </a:cubicBezTo>
                      <a:cubicBezTo>
                        <a:pt x="236187" y="91628"/>
                        <a:pt x="226472" y="102558"/>
                        <a:pt x="214732" y="109035"/>
                      </a:cubicBezTo>
                      <a:cubicBezTo>
                        <a:pt x="203398" y="115512"/>
                        <a:pt x="190039" y="118346"/>
                        <a:pt x="176680" y="119560"/>
                      </a:cubicBezTo>
                      <a:cubicBezTo>
                        <a:pt x="122030" y="125227"/>
                        <a:pt x="65761" y="108630"/>
                        <a:pt x="22042" y="75840"/>
                      </a:cubicBezTo>
                      <a:cubicBezTo>
                        <a:pt x="13540" y="69363"/>
                        <a:pt x="-1842" y="60457"/>
                        <a:pt x="182" y="48313"/>
                      </a:cubicBezTo>
                      <a:cubicBezTo>
                        <a:pt x="1801" y="37383"/>
                        <a:pt x="20018" y="28477"/>
                        <a:pt x="28518" y="23619"/>
                      </a:cubicBezTo>
                      <a:cubicBezTo>
                        <a:pt x="52403" y="9856"/>
                        <a:pt x="79525" y="2164"/>
                        <a:pt x="107052" y="545"/>
                      </a:cubicBezTo>
                      <a:cubicBezTo>
                        <a:pt x="138223" y="-1884"/>
                        <a:pt x="170203" y="3784"/>
                        <a:pt x="197730" y="1795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51"/>
                <p:cNvSpPr/>
                <p:nvPr/>
              </p:nvSpPr>
              <p:spPr>
                <a:xfrm>
                  <a:off x="4618665" y="4174005"/>
                  <a:ext cx="131476" cy="215651"/>
                </a:xfrm>
                <a:custGeom>
                  <a:avLst/>
                  <a:gdLst/>
                  <a:ahLst/>
                  <a:cxnLst/>
                  <a:rect l="l" t="t" r="r" b="b"/>
                  <a:pathLst>
                    <a:path w="131476" h="215651" extrusionOk="0">
                      <a:moveTo>
                        <a:pt x="102414" y="132604"/>
                      </a:moveTo>
                      <a:cubicBezTo>
                        <a:pt x="112129" y="116817"/>
                        <a:pt x="121845" y="101029"/>
                        <a:pt x="127512" y="83622"/>
                      </a:cubicBezTo>
                      <a:cubicBezTo>
                        <a:pt x="132775" y="65810"/>
                        <a:pt x="133584" y="45975"/>
                        <a:pt x="125083" y="29782"/>
                      </a:cubicBezTo>
                      <a:cubicBezTo>
                        <a:pt x="111320" y="2660"/>
                        <a:pt x="73672" y="-7865"/>
                        <a:pt x="46550" y="6303"/>
                      </a:cubicBezTo>
                      <a:cubicBezTo>
                        <a:pt x="15784" y="22496"/>
                        <a:pt x="4449" y="60548"/>
                        <a:pt x="1211" y="95362"/>
                      </a:cubicBezTo>
                      <a:cubicBezTo>
                        <a:pt x="-814" y="118841"/>
                        <a:pt x="-814" y="142725"/>
                        <a:pt x="5259" y="165799"/>
                      </a:cubicBezTo>
                      <a:cubicBezTo>
                        <a:pt x="10116" y="184016"/>
                        <a:pt x="25499" y="230164"/>
                        <a:pt x="51002" y="211138"/>
                      </a:cubicBezTo>
                      <a:cubicBezTo>
                        <a:pt x="61932" y="202637"/>
                        <a:pt x="68814" y="186040"/>
                        <a:pt x="76101" y="174705"/>
                      </a:cubicBezTo>
                      <a:cubicBezTo>
                        <a:pt x="85007" y="160537"/>
                        <a:pt x="93913" y="146773"/>
                        <a:pt x="102414" y="1326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51"/>
                <p:cNvSpPr/>
                <p:nvPr/>
              </p:nvSpPr>
              <p:spPr>
                <a:xfrm>
                  <a:off x="4482645" y="4330070"/>
                  <a:ext cx="126556" cy="218454"/>
                </a:xfrm>
                <a:custGeom>
                  <a:avLst/>
                  <a:gdLst/>
                  <a:ahLst/>
                  <a:cxnLst/>
                  <a:rect l="l" t="t" r="r" b="b"/>
                  <a:pathLst>
                    <a:path w="126556" h="218454" extrusionOk="0">
                      <a:moveTo>
                        <a:pt x="104442" y="129559"/>
                      </a:moveTo>
                      <a:cubicBezTo>
                        <a:pt x="112538" y="112962"/>
                        <a:pt x="121039" y="96365"/>
                        <a:pt x="124682" y="78148"/>
                      </a:cubicBezTo>
                      <a:cubicBezTo>
                        <a:pt x="128325" y="59931"/>
                        <a:pt x="127111" y="40096"/>
                        <a:pt x="116991" y="24713"/>
                      </a:cubicBezTo>
                      <a:cubicBezTo>
                        <a:pt x="100798" y="-790"/>
                        <a:pt x="61936" y="-7672"/>
                        <a:pt x="36433" y="9330"/>
                      </a:cubicBezTo>
                      <a:cubicBezTo>
                        <a:pt x="7287" y="28356"/>
                        <a:pt x="0" y="67623"/>
                        <a:pt x="0" y="102437"/>
                      </a:cubicBezTo>
                      <a:cubicBezTo>
                        <a:pt x="0" y="125916"/>
                        <a:pt x="2833" y="149800"/>
                        <a:pt x="10930" y="172065"/>
                      </a:cubicBezTo>
                      <a:cubicBezTo>
                        <a:pt x="17407" y="189876"/>
                        <a:pt x="37648" y="234406"/>
                        <a:pt x="61127" y="212546"/>
                      </a:cubicBezTo>
                      <a:cubicBezTo>
                        <a:pt x="71247" y="203235"/>
                        <a:pt x="76509" y="185828"/>
                        <a:pt x="82582" y="173684"/>
                      </a:cubicBezTo>
                      <a:cubicBezTo>
                        <a:pt x="90273" y="159111"/>
                        <a:pt x="97560" y="144537"/>
                        <a:pt x="104442" y="12955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51"/>
                <p:cNvSpPr/>
                <p:nvPr/>
              </p:nvSpPr>
              <p:spPr>
                <a:xfrm>
                  <a:off x="4688755" y="4479330"/>
                  <a:ext cx="226915" cy="122911"/>
                </a:xfrm>
                <a:custGeom>
                  <a:avLst/>
                  <a:gdLst/>
                  <a:ahLst/>
                  <a:cxnLst/>
                  <a:rect l="l" t="t" r="r" b="b"/>
                  <a:pathLst>
                    <a:path w="226915" h="122911" extrusionOk="0">
                      <a:moveTo>
                        <a:pt x="129883" y="3778"/>
                      </a:moveTo>
                      <a:cubicBezTo>
                        <a:pt x="145671" y="540"/>
                        <a:pt x="161459" y="-1484"/>
                        <a:pt x="177246" y="1349"/>
                      </a:cubicBezTo>
                      <a:cubicBezTo>
                        <a:pt x="193034" y="3778"/>
                        <a:pt x="208417" y="11470"/>
                        <a:pt x="217728" y="24424"/>
                      </a:cubicBezTo>
                      <a:cubicBezTo>
                        <a:pt x="233111" y="45879"/>
                        <a:pt x="228253" y="77859"/>
                        <a:pt x="210036" y="96885"/>
                      </a:cubicBezTo>
                      <a:cubicBezTo>
                        <a:pt x="191820" y="115911"/>
                        <a:pt x="164293" y="124008"/>
                        <a:pt x="137980" y="122793"/>
                      </a:cubicBezTo>
                      <a:cubicBezTo>
                        <a:pt x="111667" y="121579"/>
                        <a:pt x="86569" y="112268"/>
                        <a:pt x="62280" y="101743"/>
                      </a:cubicBezTo>
                      <a:cubicBezTo>
                        <a:pt x="52564" y="97695"/>
                        <a:pt x="43254" y="93242"/>
                        <a:pt x="33538" y="89194"/>
                      </a:cubicBezTo>
                      <a:cubicBezTo>
                        <a:pt x="25847" y="85955"/>
                        <a:pt x="10869" y="83121"/>
                        <a:pt x="4796" y="77859"/>
                      </a:cubicBezTo>
                      <a:cubicBezTo>
                        <a:pt x="-9777" y="64905"/>
                        <a:pt x="12488" y="53975"/>
                        <a:pt x="23418" y="47093"/>
                      </a:cubicBezTo>
                      <a:cubicBezTo>
                        <a:pt x="55803" y="26043"/>
                        <a:pt x="92236" y="11470"/>
                        <a:pt x="129883" y="37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51"/>
                <p:cNvSpPr/>
                <p:nvPr/>
              </p:nvSpPr>
              <p:spPr>
                <a:xfrm>
                  <a:off x="4803137" y="4047887"/>
                  <a:ext cx="124347" cy="211911"/>
                </a:xfrm>
                <a:custGeom>
                  <a:avLst/>
                  <a:gdLst/>
                  <a:ahLst/>
                  <a:cxnLst/>
                  <a:rect l="l" t="t" r="r" b="b"/>
                  <a:pathLst>
                    <a:path w="124347" h="211911" extrusionOk="0">
                      <a:moveTo>
                        <a:pt x="5786" y="71699"/>
                      </a:moveTo>
                      <a:cubicBezTo>
                        <a:pt x="8620" y="56721"/>
                        <a:pt x="13073" y="41743"/>
                        <a:pt x="21169" y="28789"/>
                      </a:cubicBezTo>
                      <a:cubicBezTo>
                        <a:pt x="29266" y="15835"/>
                        <a:pt x="41815" y="4905"/>
                        <a:pt x="56388" y="1262"/>
                      </a:cubicBezTo>
                      <a:cubicBezTo>
                        <a:pt x="81081" y="-4810"/>
                        <a:pt x="107394" y="11787"/>
                        <a:pt x="117920" y="34861"/>
                      </a:cubicBezTo>
                      <a:cubicBezTo>
                        <a:pt x="128445" y="57936"/>
                        <a:pt x="125206" y="85463"/>
                        <a:pt x="114276" y="108537"/>
                      </a:cubicBezTo>
                      <a:cubicBezTo>
                        <a:pt x="103346" y="131612"/>
                        <a:pt x="85939" y="150638"/>
                        <a:pt x="67723" y="168045"/>
                      </a:cubicBezTo>
                      <a:cubicBezTo>
                        <a:pt x="60436" y="174927"/>
                        <a:pt x="53150" y="181808"/>
                        <a:pt x="45863" y="188690"/>
                      </a:cubicBezTo>
                      <a:cubicBezTo>
                        <a:pt x="39791" y="194357"/>
                        <a:pt x="32099" y="206502"/>
                        <a:pt x="25217" y="210145"/>
                      </a:cubicBezTo>
                      <a:cubicBezTo>
                        <a:pt x="8620" y="218646"/>
                        <a:pt x="6596" y="194357"/>
                        <a:pt x="4572" y="182213"/>
                      </a:cubicBezTo>
                      <a:cubicBezTo>
                        <a:pt x="-1905" y="145375"/>
                        <a:pt x="-1500" y="107727"/>
                        <a:pt x="5786" y="7169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18" name="Google Shape;1218;p51"/>
                <p:cNvGrpSpPr/>
                <p:nvPr/>
              </p:nvGrpSpPr>
              <p:grpSpPr>
                <a:xfrm>
                  <a:off x="4391562" y="4155543"/>
                  <a:ext cx="665266" cy="869359"/>
                  <a:chOff x="4391562" y="4155543"/>
                  <a:chExt cx="665266" cy="869359"/>
                </a:xfrm>
              </p:grpSpPr>
              <p:sp>
                <p:nvSpPr>
                  <p:cNvPr id="1219" name="Google Shape;1219;p51"/>
                  <p:cNvSpPr/>
                  <p:nvPr/>
                </p:nvSpPr>
                <p:spPr>
                  <a:xfrm>
                    <a:off x="4391562" y="4181363"/>
                    <a:ext cx="665266" cy="843539"/>
                  </a:xfrm>
                  <a:custGeom>
                    <a:avLst/>
                    <a:gdLst/>
                    <a:ahLst/>
                    <a:cxnLst/>
                    <a:rect l="l" t="t" r="r" b="b"/>
                    <a:pathLst>
                      <a:path w="665266" h="843539" extrusionOk="0">
                        <a:moveTo>
                          <a:pt x="0" y="837312"/>
                        </a:moveTo>
                        <a:cubicBezTo>
                          <a:pt x="405" y="840145"/>
                          <a:pt x="2429" y="842979"/>
                          <a:pt x="5667" y="843384"/>
                        </a:cubicBezTo>
                        <a:cubicBezTo>
                          <a:pt x="9715" y="844194"/>
                          <a:pt x="13359" y="841765"/>
                          <a:pt x="14573" y="837716"/>
                        </a:cubicBezTo>
                        <a:cubicBezTo>
                          <a:pt x="86225" y="514676"/>
                          <a:pt x="258270" y="307817"/>
                          <a:pt x="389834" y="191231"/>
                        </a:cubicBezTo>
                        <a:cubicBezTo>
                          <a:pt x="532328" y="64930"/>
                          <a:pt x="659439" y="14733"/>
                          <a:pt x="660654" y="13923"/>
                        </a:cubicBezTo>
                        <a:cubicBezTo>
                          <a:pt x="664297" y="12304"/>
                          <a:pt x="666321" y="8256"/>
                          <a:pt x="664702" y="4612"/>
                        </a:cubicBezTo>
                        <a:cubicBezTo>
                          <a:pt x="663083" y="969"/>
                          <a:pt x="659035" y="-1055"/>
                          <a:pt x="655391" y="564"/>
                        </a:cubicBezTo>
                        <a:cubicBezTo>
                          <a:pt x="654177" y="969"/>
                          <a:pt x="524637" y="52380"/>
                          <a:pt x="380119" y="180301"/>
                        </a:cubicBezTo>
                        <a:cubicBezTo>
                          <a:pt x="246936" y="298506"/>
                          <a:pt x="72866" y="507794"/>
                          <a:pt x="405" y="834478"/>
                        </a:cubicBezTo>
                        <a:cubicBezTo>
                          <a:pt x="0" y="835692"/>
                          <a:pt x="0" y="836502"/>
                          <a:pt x="0" y="83731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51"/>
                  <p:cNvSpPr/>
                  <p:nvPr/>
                </p:nvSpPr>
                <p:spPr>
                  <a:xfrm>
                    <a:off x="4746936" y="4376286"/>
                    <a:ext cx="200588" cy="33706"/>
                  </a:xfrm>
                  <a:custGeom>
                    <a:avLst/>
                    <a:gdLst/>
                    <a:ahLst/>
                    <a:cxnLst/>
                    <a:rect l="l" t="t" r="r" b="b"/>
                    <a:pathLst>
                      <a:path w="200588" h="33706" extrusionOk="0">
                        <a:moveTo>
                          <a:pt x="51" y="12096"/>
                        </a:moveTo>
                        <a:cubicBezTo>
                          <a:pt x="51" y="12501"/>
                          <a:pt x="51" y="12501"/>
                          <a:pt x="51" y="12906"/>
                        </a:cubicBezTo>
                        <a:cubicBezTo>
                          <a:pt x="861" y="16954"/>
                          <a:pt x="4909" y="19383"/>
                          <a:pt x="8957" y="18573"/>
                        </a:cubicBezTo>
                        <a:cubicBezTo>
                          <a:pt x="66845" y="5214"/>
                          <a:pt x="190313" y="33146"/>
                          <a:pt x="191527" y="33551"/>
                        </a:cubicBezTo>
                        <a:cubicBezTo>
                          <a:pt x="195575" y="34361"/>
                          <a:pt x="199219" y="31932"/>
                          <a:pt x="200433" y="27884"/>
                        </a:cubicBezTo>
                        <a:cubicBezTo>
                          <a:pt x="201243" y="23836"/>
                          <a:pt x="198814" y="20192"/>
                          <a:pt x="194766" y="18978"/>
                        </a:cubicBezTo>
                        <a:cubicBezTo>
                          <a:pt x="189503" y="17763"/>
                          <a:pt x="66845" y="-10169"/>
                          <a:pt x="5718" y="4000"/>
                        </a:cubicBezTo>
                        <a:cubicBezTo>
                          <a:pt x="1670" y="4809"/>
                          <a:pt x="-354" y="8453"/>
                          <a:pt x="51" y="1209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51"/>
                  <p:cNvSpPr/>
                  <p:nvPr/>
                </p:nvSpPr>
                <p:spPr>
                  <a:xfrm>
                    <a:off x="4655360" y="4253668"/>
                    <a:ext cx="25958" cy="228668"/>
                  </a:xfrm>
                  <a:custGeom>
                    <a:avLst/>
                    <a:gdLst/>
                    <a:ahLst/>
                    <a:cxnLst/>
                    <a:rect l="l" t="t" r="r" b="b"/>
                    <a:pathLst>
                      <a:path w="25958" h="228668" extrusionOk="0">
                        <a:moveTo>
                          <a:pt x="6616" y="222153"/>
                        </a:moveTo>
                        <a:cubicBezTo>
                          <a:pt x="7021" y="226201"/>
                          <a:pt x="10665" y="229035"/>
                          <a:pt x="14713" y="228630"/>
                        </a:cubicBezTo>
                        <a:cubicBezTo>
                          <a:pt x="18761" y="228226"/>
                          <a:pt x="21595" y="224582"/>
                          <a:pt x="21190" y="220534"/>
                        </a:cubicBezTo>
                        <a:cubicBezTo>
                          <a:pt x="21190" y="219320"/>
                          <a:pt x="4187" y="83707"/>
                          <a:pt x="25643" y="9222"/>
                        </a:cubicBezTo>
                        <a:cubicBezTo>
                          <a:pt x="26857" y="5174"/>
                          <a:pt x="24428" y="1126"/>
                          <a:pt x="20785" y="316"/>
                        </a:cubicBezTo>
                        <a:cubicBezTo>
                          <a:pt x="16737" y="-899"/>
                          <a:pt x="12689" y="1531"/>
                          <a:pt x="11879" y="5174"/>
                        </a:cubicBezTo>
                        <a:cubicBezTo>
                          <a:pt x="-10790" y="82493"/>
                          <a:pt x="5807" y="216486"/>
                          <a:pt x="6616" y="222153"/>
                        </a:cubicBezTo>
                        <a:cubicBezTo>
                          <a:pt x="6616" y="222153"/>
                          <a:pt x="6616" y="222153"/>
                          <a:pt x="6616" y="22215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51"/>
                  <p:cNvSpPr/>
                  <p:nvPr/>
                </p:nvSpPr>
                <p:spPr>
                  <a:xfrm>
                    <a:off x="4524725" y="4411318"/>
                    <a:ext cx="34988" cy="228203"/>
                  </a:xfrm>
                  <a:custGeom>
                    <a:avLst/>
                    <a:gdLst/>
                    <a:ahLst/>
                    <a:cxnLst/>
                    <a:rect l="l" t="t" r="r" b="b"/>
                    <a:pathLst>
                      <a:path w="34988" h="228203" extrusionOk="0">
                        <a:moveTo>
                          <a:pt x="6092" y="140608"/>
                        </a:moveTo>
                        <a:cubicBezTo>
                          <a:pt x="11759" y="184733"/>
                          <a:pt x="19855" y="219547"/>
                          <a:pt x="20260" y="222381"/>
                        </a:cubicBezTo>
                        <a:cubicBezTo>
                          <a:pt x="21070" y="226429"/>
                          <a:pt x="25118" y="228858"/>
                          <a:pt x="29166" y="228048"/>
                        </a:cubicBezTo>
                        <a:cubicBezTo>
                          <a:pt x="33214" y="227238"/>
                          <a:pt x="35643" y="223190"/>
                          <a:pt x="34833" y="219142"/>
                        </a:cubicBezTo>
                        <a:cubicBezTo>
                          <a:pt x="34429" y="217928"/>
                          <a:pt x="4473" y="84744"/>
                          <a:pt x="18641" y="8639"/>
                        </a:cubicBezTo>
                        <a:cubicBezTo>
                          <a:pt x="19450" y="4591"/>
                          <a:pt x="16617" y="948"/>
                          <a:pt x="12569" y="138"/>
                        </a:cubicBezTo>
                        <a:cubicBezTo>
                          <a:pt x="8521" y="-671"/>
                          <a:pt x="4877" y="2163"/>
                          <a:pt x="4068" y="6211"/>
                        </a:cubicBezTo>
                        <a:cubicBezTo>
                          <a:pt x="-3219" y="45073"/>
                          <a:pt x="424" y="97293"/>
                          <a:pt x="6092" y="14060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51"/>
                  <p:cNvSpPr/>
                  <p:nvPr/>
                </p:nvSpPr>
                <p:spPr>
                  <a:xfrm>
                    <a:off x="4589438" y="4533331"/>
                    <a:ext cx="226805" cy="46016"/>
                  </a:xfrm>
                  <a:custGeom>
                    <a:avLst/>
                    <a:gdLst/>
                    <a:ahLst/>
                    <a:cxnLst/>
                    <a:rect l="l" t="t" r="r" b="b"/>
                    <a:pathLst>
                      <a:path w="226805" h="46016" extrusionOk="0">
                        <a:moveTo>
                          <a:pt x="77" y="39645"/>
                        </a:moveTo>
                        <a:cubicBezTo>
                          <a:pt x="77" y="40455"/>
                          <a:pt x="482" y="41264"/>
                          <a:pt x="886" y="42074"/>
                        </a:cubicBezTo>
                        <a:cubicBezTo>
                          <a:pt x="2910" y="45718"/>
                          <a:pt x="6959" y="46932"/>
                          <a:pt x="10602" y="45313"/>
                        </a:cubicBezTo>
                        <a:cubicBezTo>
                          <a:pt x="86707" y="6046"/>
                          <a:pt x="217866" y="15761"/>
                          <a:pt x="219080" y="15761"/>
                        </a:cubicBezTo>
                        <a:cubicBezTo>
                          <a:pt x="223129" y="16166"/>
                          <a:pt x="226772" y="12928"/>
                          <a:pt x="226772" y="8879"/>
                        </a:cubicBezTo>
                        <a:cubicBezTo>
                          <a:pt x="227177" y="4831"/>
                          <a:pt x="223938" y="1188"/>
                          <a:pt x="219890" y="1188"/>
                        </a:cubicBezTo>
                        <a:cubicBezTo>
                          <a:pt x="214223" y="783"/>
                          <a:pt x="83063" y="-8527"/>
                          <a:pt x="3315" y="32358"/>
                        </a:cubicBezTo>
                        <a:cubicBezTo>
                          <a:pt x="886" y="33573"/>
                          <a:pt x="-328" y="36812"/>
                          <a:pt x="77" y="3964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51"/>
                  <p:cNvSpPr/>
                  <p:nvPr/>
                </p:nvSpPr>
                <p:spPr>
                  <a:xfrm>
                    <a:off x="4799500" y="4155543"/>
                    <a:ext cx="59513" cy="189929"/>
                  </a:xfrm>
                  <a:custGeom>
                    <a:avLst/>
                    <a:gdLst/>
                    <a:ahLst/>
                    <a:cxnLst/>
                    <a:rect l="l" t="t" r="r" b="b"/>
                    <a:pathLst>
                      <a:path w="59513" h="189929" extrusionOk="0">
                        <a:moveTo>
                          <a:pt x="517" y="183452"/>
                        </a:moveTo>
                        <a:cubicBezTo>
                          <a:pt x="922" y="187500"/>
                          <a:pt x="4565" y="189929"/>
                          <a:pt x="8208" y="189929"/>
                        </a:cubicBezTo>
                        <a:cubicBezTo>
                          <a:pt x="12257" y="189524"/>
                          <a:pt x="15090" y="185881"/>
                          <a:pt x="15090" y="181833"/>
                        </a:cubicBezTo>
                        <a:cubicBezTo>
                          <a:pt x="9018" y="110586"/>
                          <a:pt x="58405" y="11812"/>
                          <a:pt x="58810" y="10597"/>
                        </a:cubicBezTo>
                        <a:cubicBezTo>
                          <a:pt x="60429" y="6954"/>
                          <a:pt x="59215" y="2501"/>
                          <a:pt x="55572" y="882"/>
                        </a:cubicBezTo>
                        <a:cubicBezTo>
                          <a:pt x="51928" y="-1142"/>
                          <a:pt x="47475" y="477"/>
                          <a:pt x="45856" y="4120"/>
                        </a:cubicBezTo>
                        <a:cubicBezTo>
                          <a:pt x="43832" y="8168"/>
                          <a:pt x="-5555" y="107752"/>
                          <a:pt x="517" y="183452"/>
                        </a:cubicBezTo>
                        <a:cubicBezTo>
                          <a:pt x="517" y="183047"/>
                          <a:pt x="517" y="183452"/>
                          <a:pt x="517" y="18345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25" name="Google Shape;1225;p51"/>
              <p:cNvGrpSpPr/>
              <p:nvPr/>
            </p:nvGrpSpPr>
            <p:grpSpPr>
              <a:xfrm>
                <a:off x="2267658" y="4040972"/>
                <a:ext cx="944179" cy="655899"/>
                <a:chOff x="2267658" y="4040972"/>
                <a:chExt cx="944179" cy="655899"/>
              </a:xfrm>
            </p:grpSpPr>
            <p:sp>
              <p:nvSpPr>
                <p:cNvPr id="1226" name="Google Shape;1226;p51"/>
                <p:cNvSpPr/>
                <p:nvPr/>
              </p:nvSpPr>
              <p:spPr>
                <a:xfrm>
                  <a:off x="2267658" y="4170723"/>
                  <a:ext cx="224901" cy="142894"/>
                </a:xfrm>
                <a:custGeom>
                  <a:avLst/>
                  <a:gdLst/>
                  <a:ahLst/>
                  <a:cxnLst/>
                  <a:rect l="l" t="t" r="r" b="b"/>
                  <a:pathLst>
                    <a:path w="224901" h="142894" extrusionOk="0">
                      <a:moveTo>
                        <a:pt x="154086" y="133862"/>
                      </a:moveTo>
                      <a:cubicBezTo>
                        <a:pt x="123320" y="145197"/>
                        <a:pt x="88506" y="146007"/>
                        <a:pt x="57336" y="135482"/>
                      </a:cubicBezTo>
                      <a:cubicBezTo>
                        <a:pt x="41143" y="130219"/>
                        <a:pt x="25356" y="121313"/>
                        <a:pt x="14021" y="107954"/>
                      </a:cubicBezTo>
                      <a:cubicBezTo>
                        <a:pt x="3091" y="94596"/>
                        <a:pt x="-2981" y="76379"/>
                        <a:pt x="1472" y="59782"/>
                      </a:cubicBezTo>
                      <a:cubicBezTo>
                        <a:pt x="5925" y="43184"/>
                        <a:pt x="18879" y="30230"/>
                        <a:pt x="33452" y="21324"/>
                      </a:cubicBezTo>
                      <a:cubicBezTo>
                        <a:pt x="64623" y="1489"/>
                        <a:pt x="104294" y="-4988"/>
                        <a:pt x="139918" y="3918"/>
                      </a:cubicBezTo>
                      <a:cubicBezTo>
                        <a:pt x="170279" y="11609"/>
                        <a:pt x="209141" y="33874"/>
                        <a:pt x="222904" y="63425"/>
                      </a:cubicBezTo>
                      <a:cubicBezTo>
                        <a:pt x="236668" y="92167"/>
                        <a:pt x="175541" y="126171"/>
                        <a:pt x="154086" y="13386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51"/>
                <p:cNvSpPr/>
                <p:nvPr/>
              </p:nvSpPr>
              <p:spPr>
                <a:xfrm>
                  <a:off x="2425295" y="4301559"/>
                  <a:ext cx="197553" cy="140573"/>
                </a:xfrm>
                <a:custGeom>
                  <a:avLst/>
                  <a:gdLst/>
                  <a:ahLst/>
                  <a:cxnLst/>
                  <a:rect l="l" t="t" r="r" b="b"/>
                  <a:pathLst>
                    <a:path w="197553" h="140573" extrusionOk="0">
                      <a:moveTo>
                        <a:pt x="19119" y="57676"/>
                      </a:moveTo>
                      <a:cubicBezTo>
                        <a:pt x="11427" y="66987"/>
                        <a:pt x="4546" y="77107"/>
                        <a:pt x="1712" y="88847"/>
                      </a:cubicBezTo>
                      <a:cubicBezTo>
                        <a:pt x="-1526" y="100586"/>
                        <a:pt x="-312" y="113540"/>
                        <a:pt x="6570" y="123256"/>
                      </a:cubicBezTo>
                      <a:cubicBezTo>
                        <a:pt x="13452" y="133376"/>
                        <a:pt x="25596" y="138638"/>
                        <a:pt x="37335" y="140258"/>
                      </a:cubicBezTo>
                      <a:cubicBezTo>
                        <a:pt x="49480" y="141472"/>
                        <a:pt x="61624" y="139043"/>
                        <a:pt x="72959" y="135400"/>
                      </a:cubicBezTo>
                      <a:cubicBezTo>
                        <a:pt x="120727" y="120422"/>
                        <a:pt x="162423" y="86418"/>
                        <a:pt x="187116" y="42698"/>
                      </a:cubicBezTo>
                      <a:cubicBezTo>
                        <a:pt x="191974" y="34197"/>
                        <a:pt x="201689" y="21243"/>
                        <a:pt x="195617" y="11527"/>
                      </a:cubicBezTo>
                      <a:cubicBezTo>
                        <a:pt x="189950" y="3026"/>
                        <a:pt x="171733" y="2217"/>
                        <a:pt x="162827" y="1002"/>
                      </a:cubicBezTo>
                      <a:cubicBezTo>
                        <a:pt x="137729" y="-1831"/>
                        <a:pt x="112226" y="1407"/>
                        <a:pt x="88747" y="9908"/>
                      </a:cubicBezTo>
                      <a:cubicBezTo>
                        <a:pt x="62029" y="19624"/>
                        <a:pt x="37335" y="35816"/>
                        <a:pt x="19119" y="5767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51"/>
                <p:cNvSpPr/>
                <p:nvPr/>
              </p:nvSpPr>
              <p:spPr>
                <a:xfrm>
                  <a:off x="2621595" y="4082165"/>
                  <a:ext cx="151122" cy="174964"/>
                </a:xfrm>
                <a:custGeom>
                  <a:avLst/>
                  <a:gdLst/>
                  <a:ahLst/>
                  <a:cxnLst/>
                  <a:rect l="l" t="t" r="r" b="b"/>
                  <a:pathLst>
                    <a:path w="151122" h="174964" extrusionOk="0">
                      <a:moveTo>
                        <a:pt x="56395" y="126480"/>
                      </a:moveTo>
                      <a:cubicBezTo>
                        <a:pt x="42631" y="116765"/>
                        <a:pt x="28463" y="107049"/>
                        <a:pt x="17533" y="94095"/>
                      </a:cubicBezTo>
                      <a:cubicBezTo>
                        <a:pt x="6603" y="81141"/>
                        <a:pt x="-1088" y="64949"/>
                        <a:pt x="126" y="47946"/>
                      </a:cubicBezTo>
                      <a:cubicBezTo>
                        <a:pt x="1745" y="20419"/>
                        <a:pt x="30082" y="-2250"/>
                        <a:pt x="57609" y="179"/>
                      </a:cubicBezTo>
                      <a:cubicBezTo>
                        <a:pt x="89185" y="2607"/>
                        <a:pt x="112664" y="30540"/>
                        <a:pt x="127642" y="58876"/>
                      </a:cubicBezTo>
                      <a:cubicBezTo>
                        <a:pt x="137762" y="77903"/>
                        <a:pt x="146263" y="98143"/>
                        <a:pt x="149502" y="119598"/>
                      </a:cubicBezTo>
                      <a:cubicBezTo>
                        <a:pt x="151931" y="136601"/>
                        <a:pt x="155574" y="181130"/>
                        <a:pt x="127237" y="174248"/>
                      </a:cubicBezTo>
                      <a:cubicBezTo>
                        <a:pt x="114688" y="171010"/>
                        <a:pt x="103353" y="159675"/>
                        <a:pt x="92828" y="152388"/>
                      </a:cubicBezTo>
                      <a:cubicBezTo>
                        <a:pt x="81089" y="143482"/>
                        <a:pt x="68944" y="134981"/>
                        <a:pt x="56395" y="12648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51"/>
                <p:cNvSpPr/>
                <p:nvPr/>
              </p:nvSpPr>
              <p:spPr>
                <a:xfrm>
                  <a:off x="2796306" y="4162560"/>
                  <a:ext cx="142562" cy="181852"/>
                </a:xfrm>
                <a:custGeom>
                  <a:avLst/>
                  <a:gdLst/>
                  <a:ahLst/>
                  <a:cxnLst/>
                  <a:rect l="l" t="t" r="r" b="b"/>
                  <a:pathLst>
                    <a:path w="142562" h="181852" extrusionOk="0">
                      <a:moveTo>
                        <a:pt x="49277" y="126642"/>
                      </a:moveTo>
                      <a:cubicBezTo>
                        <a:pt x="36323" y="115712"/>
                        <a:pt x="23369" y="104378"/>
                        <a:pt x="13653" y="90614"/>
                      </a:cubicBezTo>
                      <a:cubicBezTo>
                        <a:pt x="3938" y="76850"/>
                        <a:pt x="-2135" y="59444"/>
                        <a:pt x="699" y="42846"/>
                      </a:cubicBezTo>
                      <a:cubicBezTo>
                        <a:pt x="5152" y="15319"/>
                        <a:pt x="35513" y="-4112"/>
                        <a:pt x="62635" y="746"/>
                      </a:cubicBezTo>
                      <a:cubicBezTo>
                        <a:pt x="93806" y="6413"/>
                        <a:pt x="114451" y="36369"/>
                        <a:pt x="126596" y="65920"/>
                      </a:cubicBezTo>
                      <a:cubicBezTo>
                        <a:pt x="135097" y="85756"/>
                        <a:pt x="141169" y="106807"/>
                        <a:pt x="142383" y="128262"/>
                      </a:cubicBezTo>
                      <a:cubicBezTo>
                        <a:pt x="143193" y="145669"/>
                        <a:pt x="142383" y="190198"/>
                        <a:pt x="114856" y="180482"/>
                      </a:cubicBezTo>
                      <a:cubicBezTo>
                        <a:pt x="102712" y="176030"/>
                        <a:pt x="92592" y="163480"/>
                        <a:pt x="82876" y="155384"/>
                      </a:cubicBezTo>
                      <a:cubicBezTo>
                        <a:pt x="71946" y="145669"/>
                        <a:pt x="60611" y="136358"/>
                        <a:pt x="49277" y="12664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51"/>
                <p:cNvSpPr/>
                <p:nvPr/>
              </p:nvSpPr>
              <p:spPr>
                <a:xfrm>
                  <a:off x="2591557" y="4385803"/>
                  <a:ext cx="200933" cy="119158"/>
                </a:xfrm>
                <a:custGeom>
                  <a:avLst/>
                  <a:gdLst/>
                  <a:ahLst/>
                  <a:cxnLst/>
                  <a:rect l="l" t="t" r="r" b="b"/>
                  <a:pathLst>
                    <a:path w="200933" h="119158" extrusionOk="0">
                      <a:moveTo>
                        <a:pt x="67812" y="6222"/>
                      </a:moveTo>
                      <a:cubicBezTo>
                        <a:pt x="53644" y="9056"/>
                        <a:pt x="39475" y="13509"/>
                        <a:pt x="26926" y="21200"/>
                      </a:cubicBezTo>
                      <a:cubicBezTo>
                        <a:pt x="14782" y="28892"/>
                        <a:pt x="4257" y="41036"/>
                        <a:pt x="1018" y="55204"/>
                      </a:cubicBezTo>
                      <a:cubicBezTo>
                        <a:pt x="-4244" y="78683"/>
                        <a:pt x="11543" y="103782"/>
                        <a:pt x="33403" y="113497"/>
                      </a:cubicBezTo>
                      <a:cubicBezTo>
                        <a:pt x="55263" y="123213"/>
                        <a:pt x="81576" y="119570"/>
                        <a:pt x="103436" y="109044"/>
                      </a:cubicBezTo>
                      <a:cubicBezTo>
                        <a:pt x="125296" y="98519"/>
                        <a:pt x="143107" y="81517"/>
                        <a:pt x="159705" y="64110"/>
                      </a:cubicBezTo>
                      <a:cubicBezTo>
                        <a:pt x="166182" y="57228"/>
                        <a:pt x="172659" y="49942"/>
                        <a:pt x="179136" y="43060"/>
                      </a:cubicBezTo>
                      <a:cubicBezTo>
                        <a:pt x="184398" y="37393"/>
                        <a:pt x="196138" y="29701"/>
                        <a:pt x="199376" y="22819"/>
                      </a:cubicBezTo>
                      <a:cubicBezTo>
                        <a:pt x="207068" y="6627"/>
                        <a:pt x="184398" y="5412"/>
                        <a:pt x="172254" y="3388"/>
                      </a:cubicBezTo>
                      <a:cubicBezTo>
                        <a:pt x="138250" y="-1874"/>
                        <a:pt x="102221" y="-1064"/>
                        <a:pt x="67812" y="62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51"/>
                <p:cNvSpPr/>
                <p:nvPr/>
              </p:nvSpPr>
              <p:spPr>
                <a:xfrm>
                  <a:off x="2429021" y="4040972"/>
                  <a:ext cx="152218" cy="164862"/>
                </a:xfrm>
                <a:custGeom>
                  <a:avLst/>
                  <a:gdLst/>
                  <a:ahLst/>
                  <a:cxnLst/>
                  <a:rect l="l" t="t" r="r" b="b"/>
                  <a:pathLst>
                    <a:path w="152218" h="164862" extrusionOk="0">
                      <a:moveTo>
                        <a:pt x="107690" y="41777"/>
                      </a:moveTo>
                      <a:cubicBezTo>
                        <a:pt x="99593" y="30037"/>
                        <a:pt x="90687" y="19107"/>
                        <a:pt x="79353" y="11011"/>
                      </a:cubicBezTo>
                      <a:cubicBezTo>
                        <a:pt x="68018" y="2915"/>
                        <a:pt x="53445" y="-1538"/>
                        <a:pt x="39681" y="486"/>
                      </a:cubicBezTo>
                      <a:cubicBezTo>
                        <a:pt x="17012" y="4534"/>
                        <a:pt x="414" y="27608"/>
                        <a:pt x="10" y="50683"/>
                      </a:cubicBezTo>
                      <a:cubicBezTo>
                        <a:pt x="-395" y="73757"/>
                        <a:pt x="12154" y="96022"/>
                        <a:pt x="29561" y="111405"/>
                      </a:cubicBezTo>
                      <a:cubicBezTo>
                        <a:pt x="46968" y="126787"/>
                        <a:pt x="68423" y="136503"/>
                        <a:pt x="90283" y="144599"/>
                      </a:cubicBezTo>
                      <a:cubicBezTo>
                        <a:pt x="98784" y="147838"/>
                        <a:pt x="107690" y="151076"/>
                        <a:pt x="116191" y="154315"/>
                      </a:cubicBezTo>
                      <a:cubicBezTo>
                        <a:pt x="123072" y="157148"/>
                        <a:pt x="134002" y="164435"/>
                        <a:pt x="141289" y="164840"/>
                      </a:cubicBezTo>
                      <a:cubicBezTo>
                        <a:pt x="158291" y="165649"/>
                        <a:pt x="151005" y="145004"/>
                        <a:pt x="148576" y="133669"/>
                      </a:cubicBezTo>
                      <a:cubicBezTo>
                        <a:pt x="140884" y="101284"/>
                        <a:pt x="127121" y="69709"/>
                        <a:pt x="107690" y="4177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2" name="Google Shape;1232;p51"/>
                <p:cNvGrpSpPr/>
                <p:nvPr/>
              </p:nvGrpSpPr>
              <p:grpSpPr>
                <a:xfrm>
                  <a:off x="2353331" y="4128517"/>
                  <a:ext cx="858506" cy="568354"/>
                  <a:chOff x="2353331" y="4128517"/>
                  <a:chExt cx="858506" cy="568354"/>
                </a:xfrm>
              </p:grpSpPr>
              <p:sp>
                <p:nvSpPr>
                  <p:cNvPr id="1233" name="Google Shape;1233;p51"/>
                  <p:cNvSpPr/>
                  <p:nvPr/>
                </p:nvSpPr>
                <p:spPr>
                  <a:xfrm>
                    <a:off x="2353331" y="4220754"/>
                    <a:ext cx="858506" cy="476117"/>
                  </a:xfrm>
                  <a:custGeom>
                    <a:avLst/>
                    <a:gdLst/>
                    <a:ahLst/>
                    <a:cxnLst/>
                    <a:rect l="l" t="t" r="r" b="b"/>
                    <a:pathLst>
                      <a:path w="858506" h="476117" extrusionOk="0">
                        <a:moveTo>
                          <a:pt x="858203" y="467594"/>
                        </a:moveTo>
                        <a:cubicBezTo>
                          <a:pt x="859012" y="470427"/>
                          <a:pt x="858203" y="473261"/>
                          <a:pt x="855774" y="474880"/>
                        </a:cubicBezTo>
                        <a:cubicBezTo>
                          <a:pt x="852940" y="476905"/>
                          <a:pt x="848487" y="476500"/>
                          <a:pt x="846463" y="473261"/>
                        </a:cubicBezTo>
                        <a:cubicBezTo>
                          <a:pt x="669965" y="227540"/>
                          <a:pt x="450961" y="115407"/>
                          <a:pt x="298347" y="64805"/>
                        </a:cubicBezTo>
                        <a:cubicBezTo>
                          <a:pt x="133183" y="10156"/>
                          <a:pt x="8096" y="13394"/>
                          <a:pt x="6882" y="13394"/>
                        </a:cubicBezTo>
                        <a:cubicBezTo>
                          <a:pt x="3239" y="13394"/>
                          <a:pt x="0" y="10560"/>
                          <a:pt x="0" y="6917"/>
                        </a:cubicBezTo>
                        <a:cubicBezTo>
                          <a:pt x="0" y="3274"/>
                          <a:pt x="2834" y="35"/>
                          <a:pt x="6477" y="35"/>
                        </a:cubicBezTo>
                        <a:cubicBezTo>
                          <a:pt x="7691" y="35"/>
                          <a:pt x="134803" y="-3203"/>
                          <a:pt x="302395" y="52256"/>
                        </a:cubicBezTo>
                        <a:cubicBezTo>
                          <a:pt x="457033" y="103667"/>
                          <a:pt x="678871" y="216610"/>
                          <a:pt x="857393" y="465570"/>
                        </a:cubicBezTo>
                        <a:cubicBezTo>
                          <a:pt x="857393" y="466379"/>
                          <a:pt x="857798" y="466784"/>
                          <a:pt x="858203" y="4675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51"/>
                  <p:cNvSpPr/>
                  <p:nvPr/>
                </p:nvSpPr>
                <p:spPr>
                  <a:xfrm>
                    <a:off x="2521710" y="4281968"/>
                    <a:ext cx="164127" cy="93077"/>
                  </a:xfrm>
                  <a:custGeom>
                    <a:avLst/>
                    <a:gdLst/>
                    <a:ahLst/>
                    <a:cxnLst/>
                    <a:rect l="l" t="t" r="r" b="b"/>
                    <a:pathLst>
                      <a:path w="164127" h="93077" extrusionOk="0">
                        <a:moveTo>
                          <a:pt x="163972" y="4806"/>
                        </a:moveTo>
                        <a:cubicBezTo>
                          <a:pt x="163972" y="5211"/>
                          <a:pt x="163972" y="5211"/>
                          <a:pt x="163972" y="5616"/>
                        </a:cubicBezTo>
                        <a:cubicBezTo>
                          <a:pt x="164781" y="9259"/>
                          <a:pt x="162353" y="12902"/>
                          <a:pt x="158709" y="13307"/>
                        </a:cubicBezTo>
                        <a:cubicBezTo>
                          <a:pt x="105274" y="23023"/>
                          <a:pt x="11762" y="91031"/>
                          <a:pt x="10548" y="91841"/>
                        </a:cubicBezTo>
                        <a:cubicBezTo>
                          <a:pt x="7714" y="93865"/>
                          <a:pt x="3261" y="93460"/>
                          <a:pt x="1237" y="90221"/>
                        </a:cubicBezTo>
                        <a:cubicBezTo>
                          <a:pt x="-787" y="87388"/>
                          <a:pt x="-382" y="82935"/>
                          <a:pt x="2856" y="80911"/>
                        </a:cubicBezTo>
                        <a:cubicBezTo>
                          <a:pt x="6905" y="78077"/>
                          <a:pt x="100011" y="10473"/>
                          <a:pt x="156280" y="353"/>
                        </a:cubicBezTo>
                        <a:cubicBezTo>
                          <a:pt x="159924" y="-861"/>
                          <a:pt x="163162" y="1163"/>
                          <a:pt x="163972" y="48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51"/>
                  <p:cNvSpPr/>
                  <p:nvPr/>
                </p:nvSpPr>
                <p:spPr>
                  <a:xfrm>
                    <a:off x="2694612" y="4146328"/>
                    <a:ext cx="94070" cy="191770"/>
                  </a:xfrm>
                  <a:custGeom>
                    <a:avLst/>
                    <a:gdLst/>
                    <a:ahLst/>
                    <a:cxnLst/>
                    <a:rect l="l" t="t" r="r" b="b"/>
                    <a:pathLst>
                      <a:path w="94070" h="191770" extrusionOk="0">
                        <a:moveTo>
                          <a:pt x="93892" y="183356"/>
                        </a:moveTo>
                        <a:cubicBezTo>
                          <a:pt x="94702" y="186999"/>
                          <a:pt x="92678" y="190642"/>
                          <a:pt x="89439" y="191452"/>
                        </a:cubicBezTo>
                        <a:cubicBezTo>
                          <a:pt x="85796" y="192666"/>
                          <a:pt x="82153" y="190237"/>
                          <a:pt x="81343" y="186999"/>
                        </a:cubicBezTo>
                        <a:cubicBezTo>
                          <a:pt x="80938" y="185785"/>
                          <a:pt x="46124" y="65960"/>
                          <a:pt x="1595" y="10906"/>
                        </a:cubicBezTo>
                        <a:cubicBezTo>
                          <a:pt x="-834" y="8072"/>
                          <a:pt x="-429" y="3619"/>
                          <a:pt x="2404" y="1595"/>
                        </a:cubicBezTo>
                        <a:cubicBezTo>
                          <a:pt x="5238" y="-834"/>
                          <a:pt x="9691" y="-429"/>
                          <a:pt x="11715" y="2404"/>
                        </a:cubicBezTo>
                        <a:cubicBezTo>
                          <a:pt x="58269" y="59483"/>
                          <a:pt x="92678" y="178093"/>
                          <a:pt x="93892" y="183356"/>
                        </a:cubicBezTo>
                        <a:cubicBezTo>
                          <a:pt x="93892" y="183356"/>
                          <a:pt x="93892" y="183356"/>
                          <a:pt x="93892" y="18335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51"/>
                  <p:cNvSpPr/>
                  <p:nvPr/>
                </p:nvSpPr>
                <p:spPr>
                  <a:xfrm>
                    <a:off x="2867554" y="4229401"/>
                    <a:ext cx="76554" cy="198807"/>
                  </a:xfrm>
                  <a:custGeom>
                    <a:avLst/>
                    <a:gdLst/>
                    <a:ahLst/>
                    <a:cxnLst/>
                    <a:rect l="l" t="t" r="r" b="b"/>
                    <a:pathLst>
                      <a:path w="76554" h="198807" extrusionOk="0">
                        <a:moveTo>
                          <a:pt x="58992" y="116880"/>
                        </a:moveTo>
                        <a:cubicBezTo>
                          <a:pt x="69922" y="156147"/>
                          <a:pt x="75994" y="188127"/>
                          <a:pt x="76399" y="190961"/>
                        </a:cubicBezTo>
                        <a:cubicBezTo>
                          <a:pt x="77208" y="194604"/>
                          <a:pt x="74779" y="198247"/>
                          <a:pt x="71136" y="198652"/>
                        </a:cubicBezTo>
                        <a:cubicBezTo>
                          <a:pt x="67493" y="199462"/>
                          <a:pt x="63849" y="197033"/>
                          <a:pt x="63445" y="193389"/>
                        </a:cubicBezTo>
                        <a:cubicBezTo>
                          <a:pt x="63040" y="192175"/>
                          <a:pt x="40370" y="69517"/>
                          <a:pt x="1104" y="10414"/>
                        </a:cubicBezTo>
                        <a:cubicBezTo>
                          <a:pt x="-921" y="7176"/>
                          <a:pt x="-111" y="3128"/>
                          <a:pt x="3128" y="1103"/>
                        </a:cubicBezTo>
                        <a:cubicBezTo>
                          <a:pt x="6366" y="-921"/>
                          <a:pt x="10414" y="-111"/>
                          <a:pt x="12438" y="3128"/>
                        </a:cubicBezTo>
                        <a:cubicBezTo>
                          <a:pt x="32274" y="33084"/>
                          <a:pt x="48062" y="78423"/>
                          <a:pt x="58992" y="11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51"/>
                  <p:cNvSpPr/>
                  <p:nvPr/>
                </p:nvSpPr>
                <p:spPr>
                  <a:xfrm>
                    <a:off x="2682134" y="4379877"/>
                    <a:ext cx="203120" cy="64678"/>
                  </a:xfrm>
                  <a:custGeom>
                    <a:avLst/>
                    <a:gdLst/>
                    <a:ahLst/>
                    <a:cxnLst/>
                    <a:rect l="l" t="t" r="r" b="b"/>
                    <a:pathLst>
                      <a:path w="203120" h="64678" extrusionOk="0">
                        <a:moveTo>
                          <a:pt x="202716" y="5267"/>
                        </a:moveTo>
                        <a:cubicBezTo>
                          <a:pt x="203120" y="6077"/>
                          <a:pt x="203120" y="6886"/>
                          <a:pt x="203120" y="7696"/>
                        </a:cubicBezTo>
                        <a:cubicBezTo>
                          <a:pt x="202716" y="11339"/>
                          <a:pt x="199477" y="14173"/>
                          <a:pt x="195834" y="13768"/>
                        </a:cubicBezTo>
                        <a:cubicBezTo>
                          <a:pt x="117705" y="8101"/>
                          <a:pt x="10834" y="63560"/>
                          <a:pt x="9620" y="63965"/>
                        </a:cubicBezTo>
                        <a:cubicBezTo>
                          <a:pt x="6382" y="65584"/>
                          <a:pt x="2333" y="64369"/>
                          <a:pt x="714" y="61131"/>
                        </a:cubicBezTo>
                        <a:cubicBezTo>
                          <a:pt x="-905" y="57892"/>
                          <a:pt x="309" y="53844"/>
                          <a:pt x="3548" y="52225"/>
                        </a:cubicBezTo>
                        <a:cubicBezTo>
                          <a:pt x="8001" y="49796"/>
                          <a:pt x="114871" y="-5258"/>
                          <a:pt x="196643" y="409"/>
                        </a:cubicBezTo>
                        <a:cubicBezTo>
                          <a:pt x="199477" y="409"/>
                          <a:pt x="201906" y="2433"/>
                          <a:pt x="202716" y="526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51"/>
                  <p:cNvSpPr/>
                  <p:nvPr/>
                </p:nvSpPr>
                <p:spPr>
                  <a:xfrm>
                    <a:off x="2509613" y="4128517"/>
                    <a:ext cx="113932" cy="144040"/>
                  </a:xfrm>
                  <a:custGeom>
                    <a:avLst/>
                    <a:gdLst/>
                    <a:ahLst/>
                    <a:cxnLst/>
                    <a:rect l="l" t="t" r="r" b="b"/>
                    <a:pathLst>
                      <a:path w="113932" h="144040" extrusionOk="0">
                        <a:moveTo>
                          <a:pt x="113728" y="135588"/>
                        </a:moveTo>
                        <a:cubicBezTo>
                          <a:pt x="114538" y="138826"/>
                          <a:pt x="112918" y="142470"/>
                          <a:pt x="109275" y="143684"/>
                        </a:cubicBezTo>
                        <a:cubicBezTo>
                          <a:pt x="105632" y="144899"/>
                          <a:pt x="101988" y="142874"/>
                          <a:pt x="100774" y="139636"/>
                        </a:cubicBezTo>
                        <a:cubicBezTo>
                          <a:pt x="80128" y="77295"/>
                          <a:pt x="2809" y="12120"/>
                          <a:pt x="2405" y="11715"/>
                        </a:cubicBezTo>
                        <a:cubicBezTo>
                          <a:pt x="-429" y="9286"/>
                          <a:pt x="-834" y="5238"/>
                          <a:pt x="1595" y="2404"/>
                        </a:cubicBezTo>
                        <a:cubicBezTo>
                          <a:pt x="4024" y="-429"/>
                          <a:pt x="8072" y="-834"/>
                          <a:pt x="10906" y="1595"/>
                        </a:cubicBezTo>
                        <a:cubicBezTo>
                          <a:pt x="14144" y="4024"/>
                          <a:pt x="91463" y="69603"/>
                          <a:pt x="113728" y="135588"/>
                        </a:cubicBezTo>
                        <a:cubicBezTo>
                          <a:pt x="113323" y="135588"/>
                          <a:pt x="113323" y="135588"/>
                          <a:pt x="113728" y="13558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239" name="Google Shape;1239;p51"/>
            <p:cNvSpPr/>
            <p:nvPr/>
          </p:nvSpPr>
          <p:spPr>
            <a:xfrm>
              <a:off x="2189527" y="2541355"/>
              <a:ext cx="10422" cy="15681"/>
            </a:xfrm>
            <a:custGeom>
              <a:avLst/>
              <a:gdLst/>
              <a:ahLst/>
              <a:cxnLst/>
              <a:rect l="l" t="t" r="r" b="b"/>
              <a:pathLst>
                <a:path w="9628" h="14486" extrusionOk="0">
                  <a:moveTo>
                    <a:pt x="3802" y="13518"/>
                  </a:moveTo>
                  <a:cubicBezTo>
                    <a:pt x="4207" y="13518"/>
                    <a:pt x="4207" y="13518"/>
                    <a:pt x="3802" y="13518"/>
                  </a:cubicBezTo>
                  <a:cubicBezTo>
                    <a:pt x="5826" y="9874"/>
                    <a:pt x="7446" y="6231"/>
                    <a:pt x="9470" y="2993"/>
                  </a:cubicBezTo>
                  <a:cubicBezTo>
                    <a:pt x="9874" y="2183"/>
                    <a:pt x="9470" y="968"/>
                    <a:pt x="8660" y="159"/>
                  </a:cubicBezTo>
                  <a:cubicBezTo>
                    <a:pt x="7850" y="-246"/>
                    <a:pt x="6636" y="159"/>
                    <a:pt x="5826" y="968"/>
                  </a:cubicBezTo>
                  <a:cubicBezTo>
                    <a:pt x="3802" y="4612"/>
                    <a:pt x="2183" y="7850"/>
                    <a:pt x="159" y="11494"/>
                  </a:cubicBezTo>
                  <a:cubicBezTo>
                    <a:pt x="-246" y="12303"/>
                    <a:pt x="159" y="13518"/>
                    <a:pt x="968" y="14327"/>
                  </a:cubicBezTo>
                  <a:cubicBezTo>
                    <a:pt x="2183" y="14732"/>
                    <a:pt x="3397" y="14327"/>
                    <a:pt x="3802" y="13518"/>
                  </a:cubicBezTo>
                  <a:close/>
                </a:path>
              </a:pathLst>
            </a:custGeom>
            <a:solidFill>
              <a:srgbClr val="F7F6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40" name="Google Shape;1240;p51"/>
            <p:cNvGrpSpPr/>
            <p:nvPr/>
          </p:nvGrpSpPr>
          <p:grpSpPr>
            <a:xfrm flipH="1">
              <a:off x="768351" y="448505"/>
              <a:ext cx="490720" cy="466160"/>
              <a:chOff x="2524951" y="1011980"/>
              <a:chExt cx="490720" cy="466160"/>
            </a:xfrm>
          </p:grpSpPr>
          <p:sp>
            <p:nvSpPr>
              <p:cNvPr id="1241" name="Google Shape;1241;p51"/>
              <p:cNvSpPr/>
              <p:nvPr/>
            </p:nvSpPr>
            <p:spPr>
              <a:xfrm>
                <a:off x="2719880" y="1011980"/>
                <a:ext cx="295791" cy="290532"/>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51"/>
              <p:cNvSpPr/>
              <p:nvPr/>
            </p:nvSpPr>
            <p:spPr>
              <a:xfrm>
                <a:off x="2524951" y="1096961"/>
                <a:ext cx="114858" cy="213058"/>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51"/>
              <p:cNvSpPr/>
              <p:nvPr/>
            </p:nvSpPr>
            <p:spPr>
              <a:xfrm>
                <a:off x="2773759" y="1373803"/>
                <a:ext cx="236293" cy="104337"/>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51"/>
            <p:cNvGrpSpPr/>
            <p:nvPr/>
          </p:nvGrpSpPr>
          <p:grpSpPr>
            <a:xfrm>
              <a:off x="768395" y="873760"/>
              <a:ext cx="2098907" cy="3424044"/>
              <a:chOff x="615995" y="873760"/>
              <a:chExt cx="2098907" cy="3424044"/>
            </a:xfrm>
          </p:grpSpPr>
          <p:grpSp>
            <p:nvGrpSpPr>
              <p:cNvPr id="1245" name="Google Shape;1245;p51"/>
              <p:cNvGrpSpPr/>
              <p:nvPr/>
            </p:nvGrpSpPr>
            <p:grpSpPr>
              <a:xfrm>
                <a:off x="701169" y="873760"/>
                <a:ext cx="2013733" cy="2757642"/>
                <a:chOff x="2180593" y="730221"/>
                <a:chExt cx="2058821" cy="2819387"/>
              </a:xfrm>
            </p:grpSpPr>
            <p:grpSp>
              <p:nvGrpSpPr>
                <p:cNvPr id="1246" name="Google Shape;1246;p51"/>
                <p:cNvGrpSpPr/>
                <p:nvPr/>
              </p:nvGrpSpPr>
              <p:grpSpPr>
                <a:xfrm>
                  <a:off x="3702966" y="2638734"/>
                  <a:ext cx="536448" cy="593329"/>
                  <a:chOff x="3702966" y="2638734"/>
                  <a:chExt cx="536448" cy="593329"/>
                </a:xfrm>
              </p:grpSpPr>
              <p:sp>
                <p:nvSpPr>
                  <p:cNvPr id="1247" name="Google Shape;1247;p51"/>
                  <p:cNvSpPr/>
                  <p:nvPr/>
                </p:nvSpPr>
                <p:spPr>
                  <a:xfrm>
                    <a:off x="3702966" y="2638734"/>
                    <a:ext cx="536448" cy="593329"/>
                  </a:xfrm>
                  <a:custGeom>
                    <a:avLst/>
                    <a:gdLst/>
                    <a:ahLst/>
                    <a:cxnLst/>
                    <a:rect l="l" t="t" r="r" b="b"/>
                    <a:pathLst>
                      <a:path w="536448" h="593329" extrusionOk="0">
                        <a:moveTo>
                          <a:pt x="0" y="63290"/>
                        </a:moveTo>
                        <a:lnTo>
                          <a:pt x="65000" y="262566"/>
                        </a:lnTo>
                        <a:lnTo>
                          <a:pt x="156513" y="473817"/>
                        </a:lnTo>
                        <a:cubicBezTo>
                          <a:pt x="156513" y="473817"/>
                          <a:pt x="359212" y="710726"/>
                          <a:pt x="510593" y="517436"/>
                        </a:cubicBezTo>
                        <a:cubicBezTo>
                          <a:pt x="600396" y="401975"/>
                          <a:pt x="432764" y="143685"/>
                          <a:pt x="365198" y="43619"/>
                        </a:cubicBezTo>
                        <a:cubicBezTo>
                          <a:pt x="346383" y="16250"/>
                          <a:pt x="334409" y="0"/>
                          <a:pt x="334409" y="0"/>
                        </a:cubicBezTo>
                        <a:lnTo>
                          <a:pt x="0" y="63290"/>
                        </a:ln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51"/>
                  <p:cNvSpPr/>
                  <p:nvPr/>
                </p:nvSpPr>
                <p:spPr>
                  <a:xfrm>
                    <a:off x="3702966" y="2638734"/>
                    <a:ext cx="389145" cy="392566"/>
                  </a:xfrm>
                  <a:custGeom>
                    <a:avLst/>
                    <a:gdLst/>
                    <a:ahLst/>
                    <a:cxnLst/>
                    <a:rect l="l" t="t" r="r" b="b"/>
                    <a:pathLst>
                      <a:path w="389145" h="392566" extrusionOk="0">
                        <a:moveTo>
                          <a:pt x="0" y="63290"/>
                        </a:moveTo>
                        <a:lnTo>
                          <a:pt x="65000" y="262566"/>
                        </a:lnTo>
                        <a:lnTo>
                          <a:pt x="183027" y="392567"/>
                        </a:lnTo>
                        <a:lnTo>
                          <a:pt x="389146" y="321580"/>
                        </a:lnTo>
                        <a:lnTo>
                          <a:pt x="312172" y="77829"/>
                        </a:lnTo>
                        <a:lnTo>
                          <a:pt x="365198" y="43619"/>
                        </a:lnTo>
                        <a:cubicBezTo>
                          <a:pt x="346383" y="16250"/>
                          <a:pt x="334409" y="0"/>
                          <a:pt x="334409" y="0"/>
                        </a:cubicBezTo>
                        <a:lnTo>
                          <a:pt x="0" y="63290"/>
                        </a:ln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49" name="Google Shape;1249;p51"/>
                <p:cNvSpPr/>
                <p:nvPr/>
              </p:nvSpPr>
              <p:spPr>
                <a:xfrm>
                  <a:off x="2208817" y="2018667"/>
                  <a:ext cx="614935" cy="845002"/>
                </a:xfrm>
                <a:custGeom>
                  <a:avLst/>
                  <a:gdLst/>
                  <a:ahLst/>
                  <a:cxnLst/>
                  <a:rect l="l" t="t" r="r" b="b"/>
                  <a:pathLst>
                    <a:path w="614935" h="845002" extrusionOk="0">
                      <a:moveTo>
                        <a:pt x="614936" y="0"/>
                      </a:moveTo>
                      <a:lnTo>
                        <a:pt x="609804" y="33355"/>
                      </a:lnTo>
                      <a:lnTo>
                        <a:pt x="557633" y="386580"/>
                      </a:lnTo>
                      <a:lnTo>
                        <a:pt x="470396" y="745791"/>
                      </a:lnTo>
                      <a:lnTo>
                        <a:pt x="450725" y="769739"/>
                      </a:lnTo>
                      <a:lnTo>
                        <a:pt x="387435" y="845002"/>
                      </a:lnTo>
                      <a:lnTo>
                        <a:pt x="77829" y="834739"/>
                      </a:lnTo>
                      <a:lnTo>
                        <a:pt x="0" y="832173"/>
                      </a:lnTo>
                      <a:cubicBezTo>
                        <a:pt x="0" y="832173"/>
                        <a:pt x="171908" y="176185"/>
                        <a:pt x="203553" y="128290"/>
                      </a:cubicBezTo>
                      <a:cubicBezTo>
                        <a:pt x="234343" y="82105"/>
                        <a:pt x="590989" y="4276"/>
                        <a:pt x="613226" y="0"/>
                      </a:cubicBezTo>
                      <a:cubicBezTo>
                        <a:pt x="614936" y="0"/>
                        <a:pt x="614936" y="0"/>
                        <a:pt x="614936"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0" name="Google Shape;1250;p51"/>
                <p:cNvGrpSpPr/>
                <p:nvPr/>
              </p:nvGrpSpPr>
              <p:grpSpPr>
                <a:xfrm>
                  <a:off x="2565463" y="1993864"/>
                  <a:ext cx="1547175" cy="1555744"/>
                  <a:chOff x="2565463" y="1993864"/>
                  <a:chExt cx="1547175" cy="1555744"/>
                </a:xfrm>
              </p:grpSpPr>
              <p:sp>
                <p:nvSpPr>
                  <p:cNvPr id="1251" name="Google Shape;1251;p51"/>
                  <p:cNvSpPr/>
                  <p:nvPr/>
                </p:nvSpPr>
                <p:spPr>
                  <a:xfrm>
                    <a:off x="2565463" y="1996430"/>
                    <a:ext cx="1255529" cy="1553178"/>
                  </a:xfrm>
                  <a:custGeom>
                    <a:avLst/>
                    <a:gdLst/>
                    <a:ahLst/>
                    <a:cxnLst/>
                    <a:rect l="l" t="t" r="r" b="b"/>
                    <a:pathLst>
                      <a:path w="1255529" h="1553178" extrusionOk="0">
                        <a:moveTo>
                          <a:pt x="1255530" y="1539478"/>
                        </a:moveTo>
                        <a:cubicBezTo>
                          <a:pt x="1255530" y="1539478"/>
                          <a:pt x="597831" y="1583097"/>
                          <a:pt x="0" y="1514675"/>
                        </a:cubicBezTo>
                        <a:cubicBezTo>
                          <a:pt x="0" y="1514675"/>
                          <a:pt x="5132" y="1471057"/>
                          <a:pt x="14539" y="1398359"/>
                        </a:cubicBezTo>
                        <a:cubicBezTo>
                          <a:pt x="31645" y="1264082"/>
                          <a:pt x="61579" y="1029740"/>
                          <a:pt x="94079" y="791976"/>
                        </a:cubicBezTo>
                        <a:cubicBezTo>
                          <a:pt x="134277" y="498620"/>
                          <a:pt x="177895" y="198422"/>
                          <a:pt x="205264" y="69277"/>
                        </a:cubicBezTo>
                        <a:cubicBezTo>
                          <a:pt x="207830" y="57303"/>
                          <a:pt x="210395" y="46184"/>
                          <a:pt x="212961" y="37632"/>
                        </a:cubicBezTo>
                        <a:cubicBezTo>
                          <a:pt x="212961" y="37632"/>
                          <a:pt x="225790" y="31645"/>
                          <a:pt x="257435" y="23947"/>
                        </a:cubicBezTo>
                        <a:cubicBezTo>
                          <a:pt x="257435" y="23947"/>
                          <a:pt x="258290" y="23947"/>
                          <a:pt x="258290" y="23947"/>
                        </a:cubicBezTo>
                        <a:cubicBezTo>
                          <a:pt x="281382" y="18816"/>
                          <a:pt x="314738" y="11974"/>
                          <a:pt x="360067" y="7697"/>
                        </a:cubicBezTo>
                        <a:cubicBezTo>
                          <a:pt x="392567" y="4276"/>
                          <a:pt x="431054" y="855"/>
                          <a:pt x="477238" y="0"/>
                        </a:cubicBezTo>
                        <a:lnTo>
                          <a:pt x="497765" y="2566"/>
                        </a:lnTo>
                        <a:lnTo>
                          <a:pt x="796252" y="39342"/>
                        </a:lnTo>
                        <a:cubicBezTo>
                          <a:pt x="796252" y="39342"/>
                          <a:pt x="989542" y="59869"/>
                          <a:pt x="998095" y="70987"/>
                        </a:cubicBezTo>
                        <a:cubicBezTo>
                          <a:pt x="1063095" y="161645"/>
                          <a:pt x="1119543" y="333554"/>
                          <a:pt x="1164016" y="573883"/>
                        </a:cubicBezTo>
                        <a:cubicBezTo>
                          <a:pt x="1170003" y="606383"/>
                          <a:pt x="1175990" y="640594"/>
                          <a:pt x="1181122" y="675660"/>
                        </a:cubicBezTo>
                        <a:cubicBezTo>
                          <a:pt x="1184543" y="696186"/>
                          <a:pt x="1187964" y="717568"/>
                          <a:pt x="1190530" y="738949"/>
                        </a:cubicBezTo>
                        <a:cubicBezTo>
                          <a:pt x="1193096" y="754344"/>
                          <a:pt x="1194806" y="769739"/>
                          <a:pt x="1197372" y="785989"/>
                        </a:cubicBezTo>
                        <a:cubicBezTo>
                          <a:pt x="1225596" y="998095"/>
                          <a:pt x="1246122" y="1251253"/>
                          <a:pt x="1255530" y="153947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51"/>
                  <p:cNvSpPr/>
                  <p:nvPr/>
                </p:nvSpPr>
                <p:spPr>
                  <a:xfrm>
                    <a:off x="3562702" y="2064851"/>
                    <a:ext cx="502896" cy="698752"/>
                  </a:xfrm>
                  <a:custGeom>
                    <a:avLst/>
                    <a:gdLst/>
                    <a:ahLst/>
                    <a:cxnLst/>
                    <a:rect l="l" t="t" r="r" b="b"/>
                    <a:pathLst>
                      <a:path w="502896" h="698752" extrusionOk="0">
                        <a:moveTo>
                          <a:pt x="0" y="0"/>
                        </a:moveTo>
                        <a:cubicBezTo>
                          <a:pt x="0" y="0"/>
                          <a:pt x="178751" y="35066"/>
                          <a:pt x="230922" y="99211"/>
                        </a:cubicBezTo>
                        <a:cubicBezTo>
                          <a:pt x="283093" y="162500"/>
                          <a:pt x="502896" y="550791"/>
                          <a:pt x="502896" y="550791"/>
                        </a:cubicBezTo>
                        <a:lnTo>
                          <a:pt x="112040" y="698752"/>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51"/>
                  <p:cNvSpPr/>
                  <p:nvPr/>
                </p:nvSpPr>
                <p:spPr>
                  <a:xfrm>
                    <a:off x="3702966" y="2530115"/>
                    <a:ext cx="409672" cy="261711"/>
                  </a:xfrm>
                  <a:custGeom>
                    <a:avLst/>
                    <a:gdLst/>
                    <a:ahLst/>
                    <a:cxnLst/>
                    <a:rect l="l" t="t" r="r" b="b"/>
                    <a:pathLst>
                      <a:path w="409672" h="261711" extrusionOk="0">
                        <a:moveTo>
                          <a:pt x="347238" y="0"/>
                        </a:moveTo>
                        <a:lnTo>
                          <a:pt x="409672" y="104343"/>
                        </a:lnTo>
                        <a:lnTo>
                          <a:pt x="29934" y="261711"/>
                        </a:lnTo>
                        <a:lnTo>
                          <a:pt x="0" y="15822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51"/>
                  <p:cNvSpPr/>
                  <p:nvPr/>
                </p:nvSpPr>
                <p:spPr>
                  <a:xfrm>
                    <a:off x="2921765" y="1993864"/>
                    <a:ext cx="481226" cy="271119"/>
                  </a:xfrm>
                  <a:custGeom>
                    <a:avLst/>
                    <a:gdLst/>
                    <a:ahLst/>
                    <a:cxnLst/>
                    <a:rect l="l" t="t" r="r" b="b"/>
                    <a:pathLst>
                      <a:path w="481226" h="271119" extrusionOk="0">
                        <a:moveTo>
                          <a:pt x="475872" y="204409"/>
                        </a:moveTo>
                        <a:lnTo>
                          <a:pt x="302253" y="169343"/>
                        </a:lnTo>
                        <a:lnTo>
                          <a:pt x="91002" y="271119"/>
                        </a:lnTo>
                        <a:cubicBezTo>
                          <a:pt x="91002" y="271119"/>
                          <a:pt x="-6498" y="152237"/>
                          <a:pt x="344" y="32500"/>
                        </a:cubicBezTo>
                        <a:cubicBezTo>
                          <a:pt x="344" y="23947"/>
                          <a:pt x="2055" y="16250"/>
                          <a:pt x="2910" y="7697"/>
                        </a:cubicBezTo>
                        <a:cubicBezTo>
                          <a:pt x="35410" y="4276"/>
                          <a:pt x="73897" y="855"/>
                          <a:pt x="120081" y="0"/>
                        </a:cubicBezTo>
                        <a:lnTo>
                          <a:pt x="140607" y="2566"/>
                        </a:lnTo>
                        <a:lnTo>
                          <a:pt x="439095" y="39342"/>
                        </a:lnTo>
                        <a:cubicBezTo>
                          <a:pt x="439950" y="39342"/>
                          <a:pt x="498964" y="99211"/>
                          <a:pt x="475872" y="2044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51"/>
                  <p:cNvSpPr/>
                  <p:nvPr/>
                </p:nvSpPr>
                <p:spPr>
                  <a:xfrm>
                    <a:off x="2565463" y="2567747"/>
                    <a:ext cx="1255529" cy="981861"/>
                  </a:xfrm>
                  <a:custGeom>
                    <a:avLst/>
                    <a:gdLst/>
                    <a:ahLst/>
                    <a:cxnLst/>
                    <a:rect l="l" t="t" r="r" b="b"/>
                    <a:pathLst>
                      <a:path w="1255529" h="981861" extrusionOk="0">
                        <a:moveTo>
                          <a:pt x="1255530" y="968161"/>
                        </a:moveTo>
                        <a:cubicBezTo>
                          <a:pt x="1255530" y="968161"/>
                          <a:pt x="597831" y="1011779"/>
                          <a:pt x="0" y="943358"/>
                        </a:cubicBezTo>
                        <a:cubicBezTo>
                          <a:pt x="0" y="943358"/>
                          <a:pt x="5132" y="899740"/>
                          <a:pt x="14539" y="827042"/>
                        </a:cubicBezTo>
                        <a:cubicBezTo>
                          <a:pt x="246317" y="785134"/>
                          <a:pt x="468686" y="693620"/>
                          <a:pt x="661120" y="559344"/>
                        </a:cubicBezTo>
                        <a:cubicBezTo>
                          <a:pt x="809936" y="455857"/>
                          <a:pt x="941647" y="326712"/>
                          <a:pt x="1048556" y="180461"/>
                        </a:cubicBezTo>
                        <a:cubicBezTo>
                          <a:pt x="1090464" y="122303"/>
                          <a:pt x="1127240" y="62435"/>
                          <a:pt x="1162306" y="0"/>
                        </a:cubicBezTo>
                        <a:cubicBezTo>
                          <a:pt x="1168293" y="32500"/>
                          <a:pt x="1174280" y="66711"/>
                          <a:pt x="1179411" y="101777"/>
                        </a:cubicBezTo>
                        <a:cubicBezTo>
                          <a:pt x="1182832" y="122303"/>
                          <a:pt x="1186253" y="143685"/>
                          <a:pt x="1188819" y="165066"/>
                        </a:cubicBezTo>
                        <a:cubicBezTo>
                          <a:pt x="1191385" y="180461"/>
                          <a:pt x="1193096" y="195856"/>
                          <a:pt x="1195661" y="212106"/>
                        </a:cubicBezTo>
                        <a:cubicBezTo>
                          <a:pt x="1225596" y="426778"/>
                          <a:pt x="1246122" y="679936"/>
                          <a:pt x="1255530" y="96816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6" name="Google Shape;1256;p51"/>
                <p:cNvSpPr/>
                <p:nvPr/>
              </p:nvSpPr>
              <p:spPr>
                <a:xfrm>
                  <a:off x="2251482" y="2808077"/>
                  <a:ext cx="454244" cy="478483"/>
                </a:xfrm>
                <a:custGeom>
                  <a:avLst/>
                  <a:gdLst/>
                  <a:ahLst/>
                  <a:cxnLst/>
                  <a:rect l="l" t="t" r="r" b="b"/>
                  <a:pathLst>
                    <a:path w="454244" h="478483" extrusionOk="0">
                      <a:moveTo>
                        <a:pt x="19769" y="52171"/>
                      </a:moveTo>
                      <a:cubicBezTo>
                        <a:pt x="19769" y="52171"/>
                        <a:pt x="-35823" y="373751"/>
                        <a:pt x="39440" y="444738"/>
                      </a:cubicBezTo>
                      <a:cubicBezTo>
                        <a:pt x="147204" y="547370"/>
                        <a:pt x="420033" y="383159"/>
                        <a:pt x="420033" y="383159"/>
                      </a:cubicBezTo>
                      <a:lnTo>
                        <a:pt x="454244" y="0"/>
                      </a:lnTo>
                      <a:lnTo>
                        <a:pt x="19769" y="52171"/>
                      </a:ln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51"/>
                <p:cNvSpPr/>
                <p:nvPr/>
              </p:nvSpPr>
              <p:spPr>
                <a:xfrm>
                  <a:off x="2385002" y="2863669"/>
                  <a:ext cx="215526" cy="307040"/>
                </a:xfrm>
                <a:custGeom>
                  <a:avLst/>
                  <a:gdLst/>
                  <a:ahLst/>
                  <a:cxnLst/>
                  <a:rect l="l" t="t" r="r" b="b"/>
                  <a:pathLst>
                    <a:path w="215526" h="307040" extrusionOk="0">
                      <a:moveTo>
                        <a:pt x="0" y="33355"/>
                      </a:moveTo>
                      <a:lnTo>
                        <a:pt x="14539" y="307040"/>
                      </a:lnTo>
                      <a:lnTo>
                        <a:pt x="215527" y="230922"/>
                      </a:lnTo>
                      <a:lnTo>
                        <a:pt x="126579" y="0"/>
                      </a:ln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51"/>
                <p:cNvSpPr/>
                <p:nvPr/>
              </p:nvSpPr>
              <p:spPr>
                <a:xfrm>
                  <a:off x="2209672" y="1994719"/>
                  <a:ext cx="853554" cy="858686"/>
                </a:xfrm>
                <a:custGeom>
                  <a:avLst/>
                  <a:gdLst/>
                  <a:ahLst/>
                  <a:cxnLst/>
                  <a:rect l="l" t="t" r="r" b="b"/>
                  <a:pathLst>
                    <a:path w="853554" h="858686" extrusionOk="0">
                      <a:moveTo>
                        <a:pt x="853555" y="1711"/>
                      </a:moveTo>
                      <a:cubicBezTo>
                        <a:pt x="853555" y="1711"/>
                        <a:pt x="793686" y="13684"/>
                        <a:pt x="713291" y="31645"/>
                      </a:cubicBezTo>
                      <a:cubicBezTo>
                        <a:pt x="680791" y="39342"/>
                        <a:pt x="645726" y="47895"/>
                        <a:pt x="609804" y="57303"/>
                      </a:cubicBezTo>
                      <a:cubicBezTo>
                        <a:pt x="593554" y="61579"/>
                        <a:pt x="578159" y="65855"/>
                        <a:pt x="561909" y="70132"/>
                      </a:cubicBezTo>
                      <a:cubicBezTo>
                        <a:pt x="462699" y="97500"/>
                        <a:pt x="367764" y="130000"/>
                        <a:pt x="331843" y="159935"/>
                      </a:cubicBezTo>
                      <a:cubicBezTo>
                        <a:pt x="265988" y="216382"/>
                        <a:pt x="135987" y="653423"/>
                        <a:pt x="77829" y="858687"/>
                      </a:cubicBezTo>
                      <a:lnTo>
                        <a:pt x="0" y="856121"/>
                      </a:lnTo>
                      <a:cubicBezTo>
                        <a:pt x="0" y="856121"/>
                        <a:pt x="171908" y="200132"/>
                        <a:pt x="203553" y="152237"/>
                      </a:cubicBezTo>
                      <a:cubicBezTo>
                        <a:pt x="234343" y="106053"/>
                        <a:pt x="590988" y="28224"/>
                        <a:pt x="613225" y="23947"/>
                      </a:cubicBezTo>
                      <a:cubicBezTo>
                        <a:pt x="613225" y="23947"/>
                        <a:pt x="614081" y="23947"/>
                        <a:pt x="614081" y="23947"/>
                      </a:cubicBezTo>
                      <a:cubicBezTo>
                        <a:pt x="637173" y="18816"/>
                        <a:pt x="670528" y="11974"/>
                        <a:pt x="715857" y="7697"/>
                      </a:cubicBezTo>
                      <a:cubicBezTo>
                        <a:pt x="748357" y="4276"/>
                        <a:pt x="786844" y="855"/>
                        <a:pt x="833029" y="0"/>
                      </a:cubicBezTo>
                      <a:lnTo>
                        <a:pt x="853555" y="1711"/>
                      </a:ln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9" name="Google Shape;1259;p51"/>
                <p:cNvGrpSpPr/>
                <p:nvPr/>
              </p:nvGrpSpPr>
              <p:grpSpPr>
                <a:xfrm>
                  <a:off x="2566231" y="730221"/>
                  <a:ext cx="1149564" cy="1379708"/>
                  <a:chOff x="2566231" y="730221"/>
                  <a:chExt cx="1149564" cy="1379708"/>
                </a:xfrm>
              </p:grpSpPr>
              <p:grpSp>
                <p:nvGrpSpPr>
                  <p:cNvPr id="1260" name="Google Shape;1260;p51"/>
                  <p:cNvGrpSpPr/>
                  <p:nvPr/>
                </p:nvGrpSpPr>
                <p:grpSpPr>
                  <a:xfrm>
                    <a:off x="3012767" y="1845903"/>
                    <a:ext cx="269408" cy="264026"/>
                    <a:chOff x="3012767" y="1845903"/>
                    <a:chExt cx="269408" cy="264026"/>
                  </a:xfrm>
                </p:grpSpPr>
                <p:sp>
                  <p:nvSpPr>
                    <p:cNvPr id="1261" name="Google Shape;1261;p51"/>
                    <p:cNvSpPr/>
                    <p:nvPr/>
                  </p:nvSpPr>
                  <p:spPr>
                    <a:xfrm>
                      <a:off x="3012767" y="1845903"/>
                      <a:ext cx="268553" cy="264026"/>
                    </a:xfrm>
                    <a:custGeom>
                      <a:avLst/>
                      <a:gdLst/>
                      <a:ahLst/>
                      <a:cxnLst/>
                      <a:rect l="l" t="t" r="r" b="b"/>
                      <a:pathLst>
                        <a:path w="268553" h="264026" extrusionOk="0">
                          <a:moveTo>
                            <a:pt x="0" y="0"/>
                          </a:moveTo>
                          <a:lnTo>
                            <a:pt x="0" y="171908"/>
                          </a:lnTo>
                          <a:cubicBezTo>
                            <a:pt x="54737" y="281382"/>
                            <a:pt x="260001" y="270264"/>
                            <a:pt x="262567" y="253159"/>
                          </a:cubicBezTo>
                          <a:cubicBezTo>
                            <a:pt x="263422" y="247172"/>
                            <a:pt x="264277" y="217238"/>
                            <a:pt x="265132" y="182172"/>
                          </a:cubicBezTo>
                          <a:cubicBezTo>
                            <a:pt x="266843" y="121448"/>
                            <a:pt x="268553" y="42763"/>
                            <a:pt x="268553" y="42763"/>
                          </a:cubicBezTo>
                          <a:lnTo>
                            <a:pt x="0" y="0"/>
                          </a:ln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51"/>
                    <p:cNvSpPr/>
                    <p:nvPr/>
                  </p:nvSpPr>
                  <p:spPr>
                    <a:xfrm>
                      <a:off x="3012767" y="1845903"/>
                      <a:ext cx="269408" cy="200556"/>
                    </a:xfrm>
                    <a:custGeom>
                      <a:avLst/>
                      <a:gdLst/>
                      <a:ahLst/>
                      <a:cxnLst/>
                      <a:rect l="l" t="t" r="r" b="b"/>
                      <a:pathLst>
                        <a:path w="269408" h="200556" extrusionOk="0">
                          <a:moveTo>
                            <a:pt x="0" y="0"/>
                          </a:moveTo>
                          <a:lnTo>
                            <a:pt x="0" y="107764"/>
                          </a:lnTo>
                          <a:cubicBezTo>
                            <a:pt x="53027" y="135987"/>
                            <a:pt x="171908" y="196711"/>
                            <a:pt x="211251" y="200132"/>
                          </a:cubicBezTo>
                          <a:cubicBezTo>
                            <a:pt x="233487" y="202698"/>
                            <a:pt x="252303" y="193290"/>
                            <a:pt x="265988" y="181316"/>
                          </a:cubicBezTo>
                          <a:cubicBezTo>
                            <a:pt x="267698" y="120592"/>
                            <a:pt x="269409" y="41908"/>
                            <a:pt x="269409" y="41908"/>
                          </a:cubicBezTo>
                          <a:lnTo>
                            <a:pt x="0" y="0"/>
                          </a:ln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63" name="Google Shape;1263;p51"/>
                  <p:cNvSpPr/>
                  <p:nvPr/>
                </p:nvSpPr>
                <p:spPr>
                  <a:xfrm>
                    <a:off x="2662108" y="951776"/>
                    <a:ext cx="982598" cy="1007876"/>
                  </a:xfrm>
                  <a:custGeom>
                    <a:avLst/>
                    <a:gdLst/>
                    <a:ahLst/>
                    <a:cxnLst/>
                    <a:rect l="l" t="t" r="r" b="b"/>
                    <a:pathLst>
                      <a:path w="982598" h="1007876" extrusionOk="0">
                        <a:moveTo>
                          <a:pt x="271119" y="67940"/>
                        </a:moveTo>
                        <a:cubicBezTo>
                          <a:pt x="445593" y="-28705"/>
                          <a:pt x="661976" y="-23573"/>
                          <a:pt x="825331" y="91887"/>
                        </a:cubicBezTo>
                        <a:cubicBezTo>
                          <a:pt x="925397" y="162875"/>
                          <a:pt x="990397" y="310835"/>
                          <a:pt x="981845" y="488731"/>
                        </a:cubicBezTo>
                        <a:cubicBezTo>
                          <a:pt x="963884" y="880442"/>
                          <a:pt x="838160" y="1007877"/>
                          <a:pt x="530265" y="1007877"/>
                        </a:cubicBezTo>
                        <a:cubicBezTo>
                          <a:pt x="171908" y="1007877"/>
                          <a:pt x="0" y="520376"/>
                          <a:pt x="0" y="339059"/>
                        </a:cubicBezTo>
                        <a:cubicBezTo>
                          <a:pt x="0" y="240704"/>
                          <a:pt x="141974" y="139782"/>
                          <a:pt x="271119" y="67940"/>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64" name="Google Shape;1264;p51"/>
                  <p:cNvGrpSpPr/>
                  <p:nvPr/>
                </p:nvGrpSpPr>
                <p:grpSpPr>
                  <a:xfrm>
                    <a:off x="2566231" y="1415062"/>
                    <a:ext cx="278048" cy="335696"/>
                    <a:chOff x="2566231" y="1415062"/>
                    <a:chExt cx="278048" cy="335696"/>
                  </a:xfrm>
                </p:grpSpPr>
                <p:sp>
                  <p:nvSpPr>
                    <p:cNvPr id="1265" name="Google Shape;1265;p51"/>
                    <p:cNvSpPr/>
                    <p:nvPr/>
                  </p:nvSpPr>
                  <p:spPr>
                    <a:xfrm>
                      <a:off x="2566231" y="1415062"/>
                      <a:ext cx="278048" cy="335696"/>
                    </a:xfrm>
                    <a:custGeom>
                      <a:avLst/>
                      <a:gdLst/>
                      <a:ahLst/>
                      <a:cxnLst/>
                      <a:rect l="l" t="t" r="r" b="b"/>
                      <a:pathLst>
                        <a:path w="278048" h="335696" extrusionOk="0">
                          <a:moveTo>
                            <a:pt x="204496" y="61366"/>
                          </a:moveTo>
                          <a:cubicBezTo>
                            <a:pt x="204496" y="61366"/>
                            <a:pt x="106140" y="-61792"/>
                            <a:pt x="19758" y="40840"/>
                          </a:cubicBezTo>
                          <a:cubicBezTo>
                            <a:pt x="-66624" y="143472"/>
                            <a:pt x="150614" y="436828"/>
                            <a:pt x="278048" y="299985"/>
                          </a:cubicBezTo>
                          <a:lnTo>
                            <a:pt x="204496" y="61366"/>
                          </a:ln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66" name="Google Shape;1266;p51"/>
                    <p:cNvGrpSpPr/>
                    <p:nvPr/>
                  </p:nvGrpSpPr>
                  <p:grpSpPr>
                    <a:xfrm>
                      <a:off x="2636777" y="1484763"/>
                      <a:ext cx="155331" cy="190942"/>
                      <a:chOff x="2636777" y="1484763"/>
                      <a:chExt cx="155331" cy="190942"/>
                    </a:xfrm>
                  </p:grpSpPr>
                  <p:sp>
                    <p:nvSpPr>
                      <p:cNvPr id="1267" name="Google Shape;1267;p51"/>
                      <p:cNvSpPr/>
                      <p:nvPr/>
                    </p:nvSpPr>
                    <p:spPr>
                      <a:xfrm>
                        <a:off x="2636777" y="1485891"/>
                        <a:ext cx="130528" cy="178695"/>
                      </a:xfrm>
                      <a:custGeom>
                        <a:avLst/>
                        <a:gdLst/>
                        <a:ahLst/>
                        <a:cxnLst/>
                        <a:rect l="l" t="t" r="r" b="b"/>
                        <a:pathLst>
                          <a:path w="130528" h="178695" extrusionOk="0">
                            <a:moveTo>
                              <a:pt x="528" y="29024"/>
                            </a:moveTo>
                            <a:cubicBezTo>
                              <a:pt x="-1183" y="40998"/>
                              <a:pt x="1383" y="52971"/>
                              <a:pt x="6515" y="64945"/>
                            </a:cubicBezTo>
                            <a:cubicBezTo>
                              <a:pt x="27041" y="112840"/>
                              <a:pt x="80067" y="147051"/>
                              <a:pt x="130528" y="178695"/>
                            </a:cubicBezTo>
                            <a:cubicBezTo>
                              <a:pt x="114278" y="155603"/>
                              <a:pt x="106581" y="129090"/>
                              <a:pt x="107436" y="102577"/>
                            </a:cubicBezTo>
                            <a:cubicBezTo>
                              <a:pt x="107436" y="93169"/>
                              <a:pt x="109146" y="83761"/>
                              <a:pt x="108291" y="74353"/>
                            </a:cubicBezTo>
                            <a:cubicBezTo>
                              <a:pt x="104870" y="36721"/>
                              <a:pt x="12501" y="-42818"/>
                              <a:pt x="528" y="29024"/>
                            </a:cubicBezTo>
                            <a:close/>
                          </a:path>
                        </a:pathLst>
                      </a:custGeom>
                      <a:solidFill>
                        <a:srgbClr val="8B65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51"/>
                      <p:cNvSpPr/>
                      <p:nvPr/>
                    </p:nvSpPr>
                    <p:spPr>
                      <a:xfrm>
                        <a:off x="2649279" y="1484763"/>
                        <a:ext cx="142829" cy="190942"/>
                      </a:xfrm>
                      <a:custGeom>
                        <a:avLst/>
                        <a:gdLst/>
                        <a:ahLst/>
                        <a:cxnLst/>
                        <a:rect l="l" t="t" r="r" b="b"/>
                        <a:pathLst>
                          <a:path w="142829" h="190942" extrusionOk="0">
                            <a:moveTo>
                              <a:pt x="142829" y="190942"/>
                            </a:moveTo>
                            <a:cubicBezTo>
                              <a:pt x="142829" y="190942"/>
                              <a:pt x="141974" y="190087"/>
                              <a:pt x="140264" y="189232"/>
                            </a:cubicBezTo>
                            <a:cubicBezTo>
                              <a:pt x="138553" y="188376"/>
                              <a:pt x="135987" y="187521"/>
                              <a:pt x="132566" y="184955"/>
                            </a:cubicBezTo>
                            <a:cubicBezTo>
                              <a:pt x="125724" y="181534"/>
                              <a:pt x="116316" y="175547"/>
                              <a:pt x="107764" y="166140"/>
                            </a:cubicBezTo>
                            <a:cubicBezTo>
                              <a:pt x="98356" y="156732"/>
                              <a:pt x="89803" y="143903"/>
                              <a:pt x="85527" y="128508"/>
                            </a:cubicBezTo>
                            <a:cubicBezTo>
                              <a:pt x="81250" y="113113"/>
                              <a:pt x="80395" y="94297"/>
                              <a:pt x="87237" y="75481"/>
                            </a:cubicBezTo>
                            <a:cubicBezTo>
                              <a:pt x="88092" y="72915"/>
                              <a:pt x="88948" y="71205"/>
                              <a:pt x="89803" y="68639"/>
                            </a:cubicBezTo>
                            <a:lnTo>
                              <a:pt x="90658" y="66929"/>
                            </a:lnTo>
                            <a:cubicBezTo>
                              <a:pt x="90658" y="66929"/>
                              <a:pt x="90658" y="66929"/>
                              <a:pt x="90658" y="66929"/>
                            </a:cubicBezTo>
                            <a:lnTo>
                              <a:pt x="90658" y="66929"/>
                            </a:lnTo>
                            <a:lnTo>
                              <a:pt x="90658" y="66929"/>
                            </a:lnTo>
                            <a:lnTo>
                              <a:pt x="90658" y="66929"/>
                            </a:lnTo>
                            <a:cubicBezTo>
                              <a:pt x="90658" y="66929"/>
                              <a:pt x="90658" y="66929"/>
                              <a:pt x="90658" y="66929"/>
                            </a:cubicBezTo>
                            <a:lnTo>
                              <a:pt x="89803" y="65218"/>
                            </a:lnTo>
                            <a:lnTo>
                              <a:pt x="88092" y="62652"/>
                            </a:lnTo>
                            <a:cubicBezTo>
                              <a:pt x="87237" y="60942"/>
                              <a:pt x="85527" y="59231"/>
                              <a:pt x="84671" y="57521"/>
                            </a:cubicBezTo>
                            <a:cubicBezTo>
                              <a:pt x="79540" y="50679"/>
                              <a:pt x="74408" y="43837"/>
                              <a:pt x="68421" y="37850"/>
                            </a:cubicBezTo>
                            <a:cubicBezTo>
                              <a:pt x="63290" y="31863"/>
                              <a:pt x="57303" y="26731"/>
                              <a:pt x="51316" y="21600"/>
                            </a:cubicBezTo>
                            <a:cubicBezTo>
                              <a:pt x="45329" y="16468"/>
                              <a:pt x="40197" y="12192"/>
                              <a:pt x="35066" y="8771"/>
                            </a:cubicBezTo>
                            <a:cubicBezTo>
                              <a:pt x="29934" y="5350"/>
                              <a:pt x="23947" y="3639"/>
                              <a:pt x="18816" y="3639"/>
                            </a:cubicBezTo>
                            <a:cubicBezTo>
                              <a:pt x="13684" y="3639"/>
                              <a:pt x="9408" y="5350"/>
                              <a:pt x="5987" y="7060"/>
                            </a:cubicBezTo>
                            <a:cubicBezTo>
                              <a:pt x="2566" y="8771"/>
                              <a:pt x="855" y="11336"/>
                              <a:pt x="855" y="13047"/>
                            </a:cubicBezTo>
                            <a:cubicBezTo>
                              <a:pt x="0" y="14757"/>
                              <a:pt x="0" y="15613"/>
                              <a:pt x="0" y="15613"/>
                            </a:cubicBezTo>
                            <a:cubicBezTo>
                              <a:pt x="0" y="15613"/>
                              <a:pt x="0" y="14757"/>
                              <a:pt x="0" y="13047"/>
                            </a:cubicBezTo>
                            <a:cubicBezTo>
                              <a:pt x="0" y="11336"/>
                              <a:pt x="855" y="8771"/>
                              <a:pt x="4276" y="6205"/>
                            </a:cubicBezTo>
                            <a:cubicBezTo>
                              <a:pt x="7697" y="3639"/>
                              <a:pt x="11974" y="1073"/>
                              <a:pt x="18816" y="218"/>
                            </a:cubicBezTo>
                            <a:cubicBezTo>
                              <a:pt x="25658" y="-637"/>
                              <a:pt x="33355" y="1073"/>
                              <a:pt x="39342" y="4494"/>
                            </a:cubicBezTo>
                            <a:cubicBezTo>
                              <a:pt x="46184" y="7915"/>
                              <a:pt x="52171" y="11336"/>
                              <a:pt x="59013" y="16468"/>
                            </a:cubicBezTo>
                            <a:cubicBezTo>
                              <a:pt x="65855" y="20744"/>
                              <a:pt x="71842" y="25876"/>
                              <a:pt x="78684" y="31863"/>
                            </a:cubicBezTo>
                            <a:cubicBezTo>
                              <a:pt x="85527" y="37850"/>
                              <a:pt x="91513" y="43837"/>
                              <a:pt x="97500" y="51534"/>
                            </a:cubicBezTo>
                            <a:cubicBezTo>
                              <a:pt x="99211" y="53244"/>
                              <a:pt x="100066" y="54955"/>
                              <a:pt x="101777" y="56666"/>
                            </a:cubicBezTo>
                            <a:lnTo>
                              <a:pt x="103487" y="59231"/>
                            </a:lnTo>
                            <a:lnTo>
                              <a:pt x="106053" y="63508"/>
                            </a:lnTo>
                            <a:lnTo>
                              <a:pt x="107764" y="66073"/>
                            </a:lnTo>
                            <a:cubicBezTo>
                              <a:pt x="107764" y="66929"/>
                              <a:pt x="106908" y="67784"/>
                              <a:pt x="106053" y="69494"/>
                            </a:cubicBezTo>
                            <a:lnTo>
                              <a:pt x="104342" y="73771"/>
                            </a:lnTo>
                            <a:cubicBezTo>
                              <a:pt x="103487" y="75481"/>
                              <a:pt x="102632" y="78047"/>
                              <a:pt x="101777" y="79758"/>
                            </a:cubicBezTo>
                            <a:cubicBezTo>
                              <a:pt x="95790" y="96008"/>
                              <a:pt x="94935" y="112258"/>
                              <a:pt x="98356" y="126797"/>
                            </a:cubicBezTo>
                            <a:cubicBezTo>
                              <a:pt x="100921" y="141337"/>
                              <a:pt x="106908" y="153311"/>
                              <a:pt x="113750" y="163574"/>
                            </a:cubicBezTo>
                            <a:cubicBezTo>
                              <a:pt x="120592" y="172982"/>
                              <a:pt x="128290" y="180679"/>
                              <a:pt x="133421" y="184955"/>
                            </a:cubicBezTo>
                            <a:cubicBezTo>
                              <a:pt x="135987" y="187521"/>
                              <a:pt x="138553" y="189232"/>
                              <a:pt x="140264" y="190087"/>
                            </a:cubicBezTo>
                            <a:cubicBezTo>
                              <a:pt x="141974" y="190942"/>
                              <a:pt x="142829" y="190942"/>
                              <a:pt x="142829" y="190942"/>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69" name="Google Shape;1269;p51"/>
                  <p:cNvGrpSpPr/>
                  <p:nvPr/>
                </p:nvGrpSpPr>
                <p:grpSpPr>
                  <a:xfrm>
                    <a:off x="3091451" y="1238883"/>
                    <a:ext cx="481514" cy="519504"/>
                    <a:chOff x="3091451" y="1238883"/>
                    <a:chExt cx="481514" cy="519504"/>
                  </a:xfrm>
                </p:grpSpPr>
                <p:sp>
                  <p:nvSpPr>
                    <p:cNvPr id="1270" name="Google Shape;1270;p51"/>
                    <p:cNvSpPr/>
                    <p:nvPr/>
                  </p:nvSpPr>
                  <p:spPr>
                    <a:xfrm>
                      <a:off x="3448999" y="1248509"/>
                      <a:ext cx="119690" cy="82523"/>
                    </a:xfrm>
                    <a:custGeom>
                      <a:avLst/>
                      <a:gdLst/>
                      <a:ahLst/>
                      <a:cxnLst/>
                      <a:rect l="l" t="t" r="r" b="b"/>
                      <a:pathLst>
                        <a:path w="119690" h="82523" extrusionOk="0">
                          <a:moveTo>
                            <a:pt x="119690" y="82524"/>
                          </a:moveTo>
                          <a:cubicBezTo>
                            <a:pt x="119690" y="82524"/>
                            <a:pt x="76927" y="-20963"/>
                            <a:pt x="32453" y="3839"/>
                          </a:cubicBezTo>
                          <a:cubicBezTo>
                            <a:pt x="-12876" y="28642"/>
                            <a:pt x="2519" y="36339"/>
                            <a:pt x="2519" y="36339"/>
                          </a:cubicBezTo>
                          <a:lnTo>
                            <a:pt x="119690" y="82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51"/>
                    <p:cNvSpPr/>
                    <p:nvPr/>
                  </p:nvSpPr>
                  <p:spPr>
                    <a:xfrm>
                      <a:off x="3091451" y="1238883"/>
                      <a:ext cx="190915" cy="101557"/>
                    </a:xfrm>
                    <a:custGeom>
                      <a:avLst/>
                      <a:gdLst/>
                      <a:ahLst/>
                      <a:cxnLst/>
                      <a:rect l="l" t="t" r="r" b="b"/>
                      <a:pathLst>
                        <a:path w="190915" h="101557" extrusionOk="0">
                          <a:moveTo>
                            <a:pt x="0" y="101558"/>
                          </a:moveTo>
                          <a:cubicBezTo>
                            <a:pt x="0" y="101558"/>
                            <a:pt x="124869" y="-39561"/>
                            <a:pt x="175329" y="10900"/>
                          </a:cubicBezTo>
                          <a:cubicBezTo>
                            <a:pt x="204408" y="40834"/>
                            <a:pt x="183882" y="60505"/>
                            <a:pt x="183882" y="60505"/>
                          </a:cubicBezTo>
                          <a:lnTo>
                            <a:pt x="0" y="10155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2" name="Google Shape;1272;p51"/>
                    <p:cNvGrpSpPr/>
                    <p:nvPr/>
                  </p:nvGrpSpPr>
                  <p:grpSpPr>
                    <a:xfrm>
                      <a:off x="3094872" y="1422266"/>
                      <a:ext cx="133861" cy="139114"/>
                      <a:chOff x="3094872" y="1422266"/>
                      <a:chExt cx="133861" cy="139114"/>
                    </a:xfrm>
                  </p:grpSpPr>
                  <p:sp>
                    <p:nvSpPr>
                      <p:cNvPr id="1273" name="Google Shape;1273;p51"/>
                      <p:cNvSpPr/>
                      <p:nvPr/>
                    </p:nvSpPr>
                    <p:spPr>
                      <a:xfrm>
                        <a:off x="3140068" y="1422266"/>
                        <a:ext cx="88665" cy="139114"/>
                      </a:xfrm>
                      <a:custGeom>
                        <a:avLst/>
                        <a:gdLst/>
                        <a:ahLst/>
                        <a:cxnLst/>
                        <a:rect l="l" t="t" r="r" b="b"/>
                        <a:pathLst>
                          <a:path w="88665" h="139114" extrusionOk="0">
                            <a:moveTo>
                              <a:pt x="989" y="75544"/>
                            </a:moveTo>
                            <a:cubicBezTo>
                              <a:pt x="6120" y="114031"/>
                              <a:pt x="30068" y="142255"/>
                              <a:pt x="54015" y="138834"/>
                            </a:cubicBezTo>
                            <a:cubicBezTo>
                              <a:pt x="77963" y="135413"/>
                              <a:pt x="93357" y="102057"/>
                              <a:pt x="87371" y="63571"/>
                            </a:cubicBezTo>
                            <a:cubicBezTo>
                              <a:pt x="82239" y="25084"/>
                              <a:pt x="58292" y="-3140"/>
                              <a:pt x="34344" y="281"/>
                            </a:cubicBezTo>
                            <a:cubicBezTo>
                              <a:pt x="11252" y="3702"/>
                              <a:pt x="-4143" y="37913"/>
                              <a:pt x="989" y="75544"/>
                            </a:cubicBezTo>
                            <a:close/>
                          </a:path>
                        </a:pathLst>
                      </a:custGeom>
                      <a:solidFill>
                        <a:srgbClr val="16181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51"/>
                      <p:cNvSpPr/>
                      <p:nvPr/>
                    </p:nvSpPr>
                    <p:spPr>
                      <a:xfrm>
                        <a:off x="3094872" y="1459537"/>
                        <a:ext cx="100921" cy="37204"/>
                      </a:xfrm>
                      <a:custGeom>
                        <a:avLst/>
                        <a:gdLst/>
                        <a:ahLst/>
                        <a:cxnLst/>
                        <a:rect l="l" t="t" r="r" b="b"/>
                        <a:pathLst>
                          <a:path w="100921" h="37204" extrusionOk="0">
                            <a:moveTo>
                              <a:pt x="0" y="5773"/>
                            </a:moveTo>
                            <a:cubicBezTo>
                              <a:pt x="0" y="5773"/>
                              <a:pt x="18816" y="27155"/>
                              <a:pt x="46184" y="34852"/>
                            </a:cubicBezTo>
                            <a:cubicBezTo>
                              <a:pt x="73553" y="41694"/>
                              <a:pt x="100921" y="31431"/>
                              <a:pt x="100921" y="31431"/>
                            </a:cubicBezTo>
                            <a:cubicBezTo>
                              <a:pt x="100921" y="31431"/>
                              <a:pt x="82106" y="10049"/>
                              <a:pt x="54737" y="2352"/>
                            </a:cubicBezTo>
                            <a:cubicBezTo>
                              <a:pt x="26513" y="-4490"/>
                              <a:pt x="0" y="5773"/>
                              <a:pt x="0" y="57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5" name="Google Shape;1275;p51"/>
                    <p:cNvGrpSpPr/>
                    <p:nvPr/>
                  </p:nvGrpSpPr>
                  <p:grpSpPr>
                    <a:xfrm>
                      <a:off x="3479706" y="1425112"/>
                      <a:ext cx="93259" cy="105197"/>
                      <a:chOff x="3479706" y="1425112"/>
                      <a:chExt cx="93259" cy="105197"/>
                    </a:xfrm>
                  </p:grpSpPr>
                  <p:sp>
                    <p:nvSpPr>
                      <p:cNvPr id="1276" name="Google Shape;1276;p51"/>
                      <p:cNvSpPr/>
                      <p:nvPr/>
                    </p:nvSpPr>
                    <p:spPr>
                      <a:xfrm>
                        <a:off x="3479706" y="1425112"/>
                        <a:ext cx="65927" cy="105197"/>
                      </a:xfrm>
                      <a:custGeom>
                        <a:avLst/>
                        <a:gdLst/>
                        <a:ahLst/>
                        <a:cxnLst/>
                        <a:rect l="l" t="t" r="r" b="b"/>
                        <a:pathLst>
                          <a:path w="65927" h="105197" extrusionOk="0">
                            <a:moveTo>
                              <a:pt x="65891" y="52171"/>
                            </a:moveTo>
                            <a:cubicBezTo>
                              <a:pt x="66747" y="81250"/>
                              <a:pt x="52207" y="105198"/>
                              <a:pt x="34247" y="105198"/>
                            </a:cubicBezTo>
                            <a:cubicBezTo>
                              <a:pt x="16286" y="105198"/>
                              <a:pt x="891" y="82106"/>
                              <a:pt x="36" y="53026"/>
                            </a:cubicBezTo>
                            <a:cubicBezTo>
                              <a:pt x="-819" y="23947"/>
                              <a:pt x="13720" y="0"/>
                              <a:pt x="31681" y="0"/>
                            </a:cubicBezTo>
                            <a:cubicBezTo>
                              <a:pt x="50497" y="0"/>
                              <a:pt x="65036" y="23092"/>
                              <a:pt x="65891" y="52171"/>
                            </a:cubicBezTo>
                            <a:close/>
                          </a:path>
                        </a:pathLst>
                      </a:custGeom>
                      <a:solidFill>
                        <a:srgbClr val="16181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51"/>
                      <p:cNvSpPr/>
                      <p:nvPr/>
                    </p:nvSpPr>
                    <p:spPr>
                      <a:xfrm>
                        <a:off x="3505400" y="1450950"/>
                        <a:ext cx="67565" cy="30165"/>
                      </a:xfrm>
                      <a:custGeom>
                        <a:avLst/>
                        <a:gdLst/>
                        <a:ahLst/>
                        <a:cxnLst/>
                        <a:rect l="l" t="t" r="r" b="b"/>
                        <a:pathLst>
                          <a:path w="67565" h="30165" extrusionOk="0">
                            <a:moveTo>
                              <a:pt x="67566" y="676"/>
                            </a:moveTo>
                            <a:cubicBezTo>
                              <a:pt x="67566" y="676"/>
                              <a:pt x="56448" y="16071"/>
                              <a:pt x="37632" y="24623"/>
                            </a:cubicBezTo>
                            <a:cubicBezTo>
                              <a:pt x="18816" y="32321"/>
                              <a:pt x="0" y="29755"/>
                              <a:pt x="0" y="29755"/>
                            </a:cubicBezTo>
                            <a:cubicBezTo>
                              <a:pt x="0" y="29755"/>
                              <a:pt x="11118" y="14360"/>
                              <a:pt x="29934" y="5807"/>
                            </a:cubicBezTo>
                            <a:cubicBezTo>
                              <a:pt x="48750" y="-2745"/>
                              <a:pt x="67566" y="676"/>
                              <a:pt x="67566" y="67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8" name="Google Shape;1278;p51"/>
                    <p:cNvGrpSpPr/>
                    <p:nvPr/>
                  </p:nvGrpSpPr>
                  <p:grpSpPr>
                    <a:xfrm>
                      <a:off x="3224017" y="1627810"/>
                      <a:ext cx="227500" cy="130577"/>
                      <a:chOff x="3224017" y="1627810"/>
                      <a:chExt cx="227500" cy="130577"/>
                    </a:xfrm>
                  </p:grpSpPr>
                  <p:sp>
                    <p:nvSpPr>
                      <p:cNvPr id="1279" name="Google Shape;1279;p51"/>
                      <p:cNvSpPr/>
                      <p:nvPr/>
                    </p:nvSpPr>
                    <p:spPr>
                      <a:xfrm>
                        <a:off x="3224017" y="1627810"/>
                        <a:ext cx="227500" cy="88112"/>
                      </a:xfrm>
                      <a:custGeom>
                        <a:avLst/>
                        <a:gdLst/>
                        <a:ahLst/>
                        <a:cxnLst/>
                        <a:rect l="l" t="t" r="r" b="b"/>
                        <a:pathLst>
                          <a:path w="227500" h="88112" extrusionOk="0">
                            <a:moveTo>
                              <a:pt x="0" y="0"/>
                            </a:moveTo>
                            <a:cubicBezTo>
                              <a:pt x="26513" y="27369"/>
                              <a:pt x="61579" y="50461"/>
                              <a:pt x="103487" y="60724"/>
                            </a:cubicBezTo>
                            <a:cubicBezTo>
                              <a:pt x="145395" y="70987"/>
                              <a:pt x="195000" y="65000"/>
                              <a:pt x="227500" y="41908"/>
                            </a:cubicBezTo>
                            <a:cubicBezTo>
                              <a:pt x="225790" y="59013"/>
                              <a:pt x="210395" y="72698"/>
                              <a:pt x="190724" y="79540"/>
                            </a:cubicBezTo>
                            <a:cubicBezTo>
                              <a:pt x="153948" y="93224"/>
                              <a:pt x="108619" y="89803"/>
                              <a:pt x="73553" y="74408"/>
                            </a:cubicBezTo>
                            <a:cubicBezTo>
                              <a:pt x="37632" y="59869"/>
                              <a:pt x="11974" y="30790"/>
                              <a:pt x="0" y="0"/>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51"/>
                      <p:cNvSpPr/>
                      <p:nvPr/>
                    </p:nvSpPr>
                    <p:spPr>
                      <a:xfrm>
                        <a:off x="3276188" y="1716758"/>
                        <a:ext cx="92368" cy="41629"/>
                      </a:xfrm>
                      <a:custGeom>
                        <a:avLst/>
                        <a:gdLst/>
                        <a:ahLst/>
                        <a:cxnLst/>
                        <a:rect l="l" t="t" r="r" b="b"/>
                        <a:pathLst>
                          <a:path w="92368" h="41629" extrusionOk="0">
                            <a:moveTo>
                              <a:pt x="0" y="0"/>
                            </a:moveTo>
                            <a:cubicBezTo>
                              <a:pt x="20527" y="21382"/>
                              <a:pt x="59014" y="31645"/>
                              <a:pt x="92369" y="23947"/>
                            </a:cubicBezTo>
                            <a:cubicBezTo>
                              <a:pt x="82106" y="39342"/>
                              <a:pt x="62435" y="45329"/>
                              <a:pt x="42763" y="39342"/>
                            </a:cubicBezTo>
                            <a:cubicBezTo>
                              <a:pt x="22237" y="33355"/>
                              <a:pt x="7698" y="14539"/>
                              <a:pt x="0" y="0"/>
                            </a:cubicBezTo>
                            <a:close/>
                          </a:path>
                        </a:pathLst>
                      </a:custGeom>
                      <a:solidFill>
                        <a:srgbClr val="C191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1" name="Google Shape;1281;p51"/>
                    <p:cNvSpPr/>
                    <p:nvPr/>
                  </p:nvSpPr>
                  <p:spPr>
                    <a:xfrm>
                      <a:off x="3331757" y="1520902"/>
                      <a:ext cx="111208" cy="106908"/>
                    </a:xfrm>
                    <a:custGeom>
                      <a:avLst/>
                      <a:gdLst/>
                      <a:ahLst/>
                      <a:cxnLst/>
                      <a:rect l="l" t="t" r="r" b="b"/>
                      <a:pathLst>
                        <a:path w="111208" h="106908" extrusionOk="0">
                          <a:moveTo>
                            <a:pt x="78709" y="0"/>
                          </a:moveTo>
                          <a:cubicBezTo>
                            <a:pt x="78709" y="0"/>
                            <a:pt x="77853" y="49605"/>
                            <a:pt x="47919" y="54737"/>
                          </a:cubicBezTo>
                          <a:cubicBezTo>
                            <a:pt x="17985" y="59869"/>
                            <a:pt x="24" y="38487"/>
                            <a:pt x="24" y="38487"/>
                          </a:cubicBezTo>
                          <a:cubicBezTo>
                            <a:pt x="24" y="38487"/>
                            <a:pt x="-2542" y="103487"/>
                            <a:pt x="45353" y="106908"/>
                          </a:cubicBezTo>
                          <a:lnTo>
                            <a:pt x="88117" y="82106"/>
                          </a:lnTo>
                          <a:lnTo>
                            <a:pt x="111209" y="38487"/>
                          </a:lnTo>
                          <a:lnTo>
                            <a:pt x="82985" y="5132"/>
                          </a:lnTo>
                          <a:lnTo>
                            <a:pt x="78709" y="0"/>
                          </a:lnTo>
                          <a:close/>
                        </a:path>
                      </a:pathLst>
                    </a:custGeom>
                    <a:solidFill>
                      <a:srgbClr val="C191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51"/>
                    <p:cNvSpPr/>
                    <p:nvPr/>
                  </p:nvSpPr>
                  <p:spPr>
                    <a:xfrm>
                      <a:off x="3371978" y="1406296"/>
                      <a:ext cx="78565" cy="222369"/>
                    </a:xfrm>
                    <a:custGeom>
                      <a:avLst/>
                      <a:gdLst/>
                      <a:ahLst/>
                      <a:cxnLst/>
                      <a:rect l="l" t="t" r="r" b="b"/>
                      <a:pathLst>
                        <a:path w="78565" h="222369" extrusionOk="0">
                          <a:moveTo>
                            <a:pt x="26513" y="99211"/>
                          </a:moveTo>
                          <a:cubicBezTo>
                            <a:pt x="21382" y="66711"/>
                            <a:pt x="19671" y="33355"/>
                            <a:pt x="20526" y="0"/>
                          </a:cubicBezTo>
                          <a:cubicBezTo>
                            <a:pt x="7697" y="28224"/>
                            <a:pt x="855" y="58158"/>
                            <a:pt x="0" y="88092"/>
                          </a:cubicBezTo>
                          <a:cubicBezTo>
                            <a:pt x="0" y="95790"/>
                            <a:pt x="0" y="103487"/>
                            <a:pt x="4276" y="109474"/>
                          </a:cubicBezTo>
                          <a:cubicBezTo>
                            <a:pt x="11974" y="121448"/>
                            <a:pt x="29934" y="121448"/>
                            <a:pt x="41908" y="130000"/>
                          </a:cubicBezTo>
                          <a:cubicBezTo>
                            <a:pt x="58158" y="141119"/>
                            <a:pt x="59869" y="165066"/>
                            <a:pt x="50461" y="183027"/>
                          </a:cubicBezTo>
                          <a:cubicBezTo>
                            <a:pt x="41053" y="200132"/>
                            <a:pt x="23092" y="212106"/>
                            <a:pt x="5987" y="222369"/>
                          </a:cubicBezTo>
                          <a:cubicBezTo>
                            <a:pt x="26513" y="217237"/>
                            <a:pt x="45329" y="209540"/>
                            <a:pt x="59869" y="194145"/>
                          </a:cubicBezTo>
                          <a:cubicBezTo>
                            <a:pt x="74408" y="178750"/>
                            <a:pt x="82106" y="157369"/>
                            <a:pt x="76974" y="137698"/>
                          </a:cubicBezTo>
                          <a:cubicBezTo>
                            <a:pt x="70132" y="116316"/>
                            <a:pt x="47040" y="97500"/>
                            <a:pt x="26513" y="99211"/>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3" name="Google Shape;1283;p51"/>
                  <p:cNvGrpSpPr/>
                  <p:nvPr/>
                </p:nvGrpSpPr>
                <p:grpSpPr>
                  <a:xfrm>
                    <a:off x="2580460" y="730221"/>
                    <a:ext cx="1095458" cy="876207"/>
                    <a:chOff x="2580460" y="730221"/>
                    <a:chExt cx="1095458" cy="876207"/>
                  </a:xfrm>
                </p:grpSpPr>
                <p:sp>
                  <p:nvSpPr>
                    <p:cNvPr id="1284" name="Google Shape;1284;p51"/>
                    <p:cNvSpPr/>
                    <p:nvPr/>
                  </p:nvSpPr>
                  <p:spPr>
                    <a:xfrm>
                      <a:off x="2580460" y="731076"/>
                      <a:ext cx="1095458" cy="875352"/>
                    </a:xfrm>
                    <a:custGeom>
                      <a:avLst/>
                      <a:gdLst/>
                      <a:ahLst/>
                      <a:cxnLst/>
                      <a:rect l="l" t="t" r="r" b="b"/>
                      <a:pathLst>
                        <a:path w="1095458" h="875352" extrusionOk="0">
                          <a:moveTo>
                            <a:pt x="47437" y="655549"/>
                          </a:moveTo>
                          <a:cubicBezTo>
                            <a:pt x="59411" y="674365"/>
                            <a:pt x="67963" y="685484"/>
                            <a:pt x="67963" y="685484"/>
                          </a:cubicBezTo>
                          <a:cubicBezTo>
                            <a:pt x="168885" y="682918"/>
                            <a:pt x="229609" y="875353"/>
                            <a:pt x="229609" y="875353"/>
                          </a:cubicBezTo>
                          <a:lnTo>
                            <a:pt x="225332" y="744497"/>
                          </a:lnTo>
                          <a:lnTo>
                            <a:pt x="279214" y="684628"/>
                          </a:lnTo>
                          <a:lnTo>
                            <a:pt x="310859" y="558904"/>
                          </a:lnTo>
                          <a:cubicBezTo>
                            <a:pt x="463952" y="550352"/>
                            <a:pt x="856518" y="360483"/>
                            <a:pt x="856518" y="360483"/>
                          </a:cubicBezTo>
                          <a:cubicBezTo>
                            <a:pt x="872768" y="404957"/>
                            <a:pt x="1059216" y="599957"/>
                            <a:pt x="1059216" y="599957"/>
                          </a:cubicBezTo>
                          <a:cubicBezTo>
                            <a:pt x="1059216" y="599957"/>
                            <a:pt x="1091716" y="564036"/>
                            <a:pt x="1095137" y="486207"/>
                          </a:cubicBezTo>
                          <a:cubicBezTo>
                            <a:pt x="1095993" y="473378"/>
                            <a:pt x="1095137" y="452851"/>
                            <a:pt x="1092572" y="427193"/>
                          </a:cubicBezTo>
                          <a:cubicBezTo>
                            <a:pt x="1076322" y="296338"/>
                            <a:pt x="988229" y="38048"/>
                            <a:pt x="564017" y="3837"/>
                          </a:cubicBezTo>
                          <a:cubicBezTo>
                            <a:pt x="56845" y="-37216"/>
                            <a:pt x="81648" y="264693"/>
                            <a:pt x="81648" y="264693"/>
                          </a:cubicBezTo>
                          <a:cubicBezTo>
                            <a:pt x="-51774" y="446009"/>
                            <a:pt x="9805" y="594825"/>
                            <a:pt x="47437" y="6555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51"/>
                    <p:cNvSpPr/>
                    <p:nvPr/>
                  </p:nvSpPr>
                  <p:spPr>
                    <a:xfrm>
                      <a:off x="2581131" y="730221"/>
                      <a:ext cx="1091045" cy="656404"/>
                    </a:xfrm>
                    <a:custGeom>
                      <a:avLst/>
                      <a:gdLst/>
                      <a:ahLst/>
                      <a:cxnLst/>
                      <a:rect l="l" t="t" r="r" b="b"/>
                      <a:pathLst>
                        <a:path w="1091045" h="656404" extrusionOk="0">
                          <a:moveTo>
                            <a:pt x="46766" y="656405"/>
                          </a:moveTo>
                          <a:cubicBezTo>
                            <a:pt x="101503" y="629891"/>
                            <a:pt x="142556" y="573444"/>
                            <a:pt x="133148" y="513575"/>
                          </a:cubicBezTo>
                          <a:cubicBezTo>
                            <a:pt x="151964" y="550352"/>
                            <a:pt x="171635" y="587128"/>
                            <a:pt x="190451" y="623905"/>
                          </a:cubicBezTo>
                          <a:cubicBezTo>
                            <a:pt x="220385" y="553773"/>
                            <a:pt x="230648" y="475944"/>
                            <a:pt x="220385" y="399825"/>
                          </a:cubicBezTo>
                          <a:cubicBezTo>
                            <a:pt x="434201" y="475088"/>
                            <a:pt x="695057" y="384430"/>
                            <a:pt x="815650" y="192851"/>
                          </a:cubicBezTo>
                          <a:cubicBezTo>
                            <a:pt x="864400" y="308312"/>
                            <a:pt x="970453" y="395549"/>
                            <a:pt x="1091045" y="426338"/>
                          </a:cubicBezTo>
                          <a:cubicBezTo>
                            <a:pt x="1085914" y="380154"/>
                            <a:pt x="1071374" y="318575"/>
                            <a:pt x="1036308" y="256996"/>
                          </a:cubicBezTo>
                          <a:cubicBezTo>
                            <a:pt x="972163" y="142390"/>
                            <a:pt x="838742" y="26074"/>
                            <a:pt x="564202" y="3837"/>
                          </a:cubicBezTo>
                          <a:cubicBezTo>
                            <a:pt x="57029" y="-37216"/>
                            <a:pt x="81832" y="264693"/>
                            <a:pt x="81832" y="264693"/>
                          </a:cubicBezTo>
                          <a:cubicBezTo>
                            <a:pt x="25384" y="340812"/>
                            <a:pt x="4003" y="411799"/>
                            <a:pt x="582" y="472522"/>
                          </a:cubicBezTo>
                          <a:cubicBezTo>
                            <a:pt x="-4550" y="557194"/>
                            <a:pt x="25384" y="621339"/>
                            <a:pt x="46766" y="65640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51"/>
                    <p:cNvSpPr/>
                    <p:nvPr/>
                  </p:nvSpPr>
                  <p:spPr>
                    <a:xfrm>
                      <a:off x="2580858" y="730221"/>
                      <a:ext cx="1035726" cy="473377"/>
                    </a:xfrm>
                    <a:custGeom>
                      <a:avLst/>
                      <a:gdLst/>
                      <a:ahLst/>
                      <a:cxnLst/>
                      <a:rect l="l" t="t" r="r" b="b"/>
                      <a:pathLst>
                        <a:path w="1035726" h="473377" extrusionOk="0">
                          <a:moveTo>
                            <a:pt x="0" y="473378"/>
                          </a:moveTo>
                          <a:cubicBezTo>
                            <a:pt x="53882" y="434891"/>
                            <a:pt x="99211" y="382720"/>
                            <a:pt x="128290" y="323706"/>
                          </a:cubicBezTo>
                          <a:cubicBezTo>
                            <a:pt x="138553" y="359627"/>
                            <a:pt x="148816" y="394693"/>
                            <a:pt x="159079" y="430615"/>
                          </a:cubicBezTo>
                          <a:cubicBezTo>
                            <a:pt x="182172" y="391272"/>
                            <a:pt x="200132" y="348509"/>
                            <a:pt x="209540" y="304035"/>
                          </a:cubicBezTo>
                          <a:cubicBezTo>
                            <a:pt x="420791" y="338246"/>
                            <a:pt x="646581" y="263838"/>
                            <a:pt x="795397" y="109890"/>
                          </a:cubicBezTo>
                          <a:cubicBezTo>
                            <a:pt x="863818" y="174890"/>
                            <a:pt x="946779" y="225351"/>
                            <a:pt x="1035727" y="256996"/>
                          </a:cubicBezTo>
                          <a:cubicBezTo>
                            <a:pt x="971582" y="142390"/>
                            <a:pt x="838160" y="26074"/>
                            <a:pt x="563620" y="3837"/>
                          </a:cubicBezTo>
                          <a:cubicBezTo>
                            <a:pt x="56448" y="-37216"/>
                            <a:pt x="81250" y="264693"/>
                            <a:pt x="81250" y="264693"/>
                          </a:cubicBezTo>
                          <a:cubicBezTo>
                            <a:pt x="24803" y="342522"/>
                            <a:pt x="3421" y="412654"/>
                            <a:pt x="0" y="47337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7" name="Google Shape;1287;p51"/>
                  <p:cNvGrpSpPr/>
                  <p:nvPr/>
                </p:nvGrpSpPr>
                <p:grpSpPr>
                  <a:xfrm>
                    <a:off x="2671516" y="1325046"/>
                    <a:ext cx="1044279" cy="313883"/>
                    <a:chOff x="2671516" y="1325046"/>
                    <a:chExt cx="1044279" cy="313883"/>
                  </a:xfrm>
                </p:grpSpPr>
                <p:sp>
                  <p:nvSpPr>
                    <p:cNvPr id="1288" name="Google Shape;1288;p51"/>
                    <p:cNvSpPr/>
                    <p:nvPr/>
                  </p:nvSpPr>
                  <p:spPr>
                    <a:xfrm>
                      <a:off x="3409610" y="1332744"/>
                      <a:ext cx="306185" cy="306185"/>
                    </a:xfrm>
                    <a:custGeom>
                      <a:avLst/>
                      <a:gdLst/>
                      <a:ahLst/>
                      <a:cxnLst/>
                      <a:rect l="l" t="t" r="r" b="b"/>
                      <a:pathLst>
                        <a:path w="306185" h="306185" extrusionOk="0">
                          <a:moveTo>
                            <a:pt x="0" y="153093"/>
                          </a:moveTo>
                          <a:cubicBezTo>
                            <a:pt x="0" y="68421"/>
                            <a:pt x="68421" y="0"/>
                            <a:pt x="153092" y="0"/>
                          </a:cubicBezTo>
                          <a:cubicBezTo>
                            <a:pt x="237764" y="0"/>
                            <a:pt x="306185" y="68421"/>
                            <a:pt x="306185" y="153093"/>
                          </a:cubicBezTo>
                          <a:cubicBezTo>
                            <a:pt x="306185" y="237764"/>
                            <a:pt x="237764" y="306185"/>
                            <a:pt x="153092" y="306185"/>
                          </a:cubicBezTo>
                          <a:cubicBezTo>
                            <a:pt x="69277" y="306185"/>
                            <a:pt x="0" y="237764"/>
                            <a:pt x="0" y="153093"/>
                          </a:cubicBezTo>
                          <a:close/>
                          <a:moveTo>
                            <a:pt x="26513" y="153093"/>
                          </a:moveTo>
                          <a:cubicBezTo>
                            <a:pt x="26513" y="223224"/>
                            <a:pt x="82961" y="279672"/>
                            <a:pt x="153092" y="279672"/>
                          </a:cubicBezTo>
                          <a:cubicBezTo>
                            <a:pt x="223224" y="279672"/>
                            <a:pt x="279672" y="223224"/>
                            <a:pt x="279672" y="153093"/>
                          </a:cubicBezTo>
                          <a:cubicBezTo>
                            <a:pt x="279672" y="82961"/>
                            <a:pt x="223224" y="26513"/>
                            <a:pt x="153092" y="26513"/>
                          </a:cubicBezTo>
                          <a:cubicBezTo>
                            <a:pt x="83816" y="26513"/>
                            <a:pt x="26513" y="83816"/>
                            <a:pt x="26513" y="1530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51"/>
                    <p:cNvSpPr/>
                    <p:nvPr/>
                  </p:nvSpPr>
                  <p:spPr>
                    <a:xfrm>
                      <a:off x="2999938" y="1325046"/>
                      <a:ext cx="306184" cy="306185"/>
                    </a:xfrm>
                    <a:custGeom>
                      <a:avLst/>
                      <a:gdLst/>
                      <a:ahLst/>
                      <a:cxnLst/>
                      <a:rect l="l" t="t" r="r" b="b"/>
                      <a:pathLst>
                        <a:path w="306184" h="306185" extrusionOk="0">
                          <a:moveTo>
                            <a:pt x="0" y="153092"/>
                          </a:moveTo>
                          <a:cubicBezTo>
                            <a:pt x="0" y="68421"/>
                            <a:pt x="68421" y="0"/>
                            <a:pt x="153092" y="0"/>
                          </a:cubicBezTo>
                          <a:cubicBezTo>
                            <a:pt x="237764" y="0"/>
                            <a:pt x="306185" y="68421"/>
                            <a:pt x="306185" y="153092"/>
                          </a:cubicBezTo>
                          <a:cubicBezTo>
                            <a:pt x="306185" y="237764"/>
                            <a:pt x="237764" y="306185"/>
                            <a:pt x="153092" y="306185"/>
                          </a:cubicBezTo>
                          <a:cubicBezTo>
                            <a:pt x="68421" y="306185"/>
                            <a:pt x="0" y="237764"/>
                            <a:pt x="0" y="153092"/>
                          </a:cubicBezTo>
                          <a:close/>
                          <a:moveTo>
                            <a:pt x="26513" y="153092"/>
                          </a:moveTo>
                          <a:cubicBezTo>
                            <a:pt x="26513" y="223224"/>
                            <a:pt x="82961" y="279672"/>
                            <a:pt x="153092" y="279672"/>
                          </a:cubicBezTo>
                          <a:cubicBezTo>
                            <a:pt x="223224" y="279672"/>
                            <a:pt x="279672" y="223224"/>
                            <a:pt x="279672" y="153092"/>
                          </a:cubicBezTo>
                          <a:cubicBezTo>
                            <a:pt x="279672" y="82961"/>
                            <a:pt x="223224" y="26513"/>
                            <a:pt x="153092" y="26513"/>
                          </a:cubicBezTo>
                          <a:cubicBezTo>
                            <a:pt x="83816" y="26513"/>
                            <a:pt x="26513" y="82961"/>
                            <a:pt x="26513" y="1530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51"/>
                    <p:cNvSpPr/>
                    <p:nvPr/>
                  </p:nvSpPr>
                  <p:spPr>
                    <a:xfrm>
                      <a:off x="3295860" y="1446240"/>
                      <a:ext cx="135987" cy="43017"/>
                    </a:xfrm>
                    <a:custGeom>
                      <a:avLst/>
                      <a:gdLst/>
                      <a:ahLst/>
                      <a:cxnLst/>
                      <a:rect l="l" t="t" r="r" b="b"/>
                      <a:pathLst>
                        <a:path w="135987" h="43017" extrusionOk="0">
                          <a:moveTo>
                            <a:pt x="5132" y="43017"/>
                          </a:moveTo>
                          <a:cubicBezTo>
                            <a:pt x="62434" y="7096"/>
                            <a:pt x="119737" y="42162"/>
                            <a:pt x="119737" y="42162"/>
                          </a:cubicBezTo>
                          <a:lnTo>
                            <a:pt x="135987" y="20780"/>
                          </a:lnTo>
                          <a:cubicBezTo>
                            <a:pt x="133421" y="19070"/>
                            <a:pt x="73553" y="-24549"/>
                            <a:pt x="0" y="19925"/>
                          </a:cubicBezTo>
                          <a:lnTo>
                            <a:pt x="5132" y="4301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51"/>
                    <p:cNvSpPr/>
                    <p:nvPr/>
                  </p:nvSpPr>
                  <p:spPr>
                    <a:xfrm>
                      <a:off x="2671516" y="1416766"/>
                      <a:ext cx="345527" cy="73346"/>
                    </a:xfrm>
                    <a:custGeom>
                      <a:avLst/>
                      <a:gdLst/>
                      <a:ahLst/>
                      <a:cxnLst/>
                      <a:rect l="l" t="t" r="r" b="b"/>
                      <a:pathLst>
                        <a:path w="345527" h="73346" extrusionOk="0">
                          <a:moveTo>
                            <a:pt x="0" y="2360"/>
                          </a:moveTo>
                          <a:cubicBezTo>
                            <a:pt x="120592" y="-12180"/>
                            <a:pt x="336975" y="45123"/>
                            <a:pt x="345527" y="47689"/>
                          </a:cubicBezTo>
                          <a:lnTo>
                            <a:pt x="338685" y="73347"/>
                          </a:lnTo>
                          <a:cubicBezTo>
                            <a:pt x="336975" y="72491"/>
                            <a:pt x="134277" y="20320"/>
                            <a:pt x="37632" y="20320"/>
                          </a:cubicBezTo>
                          <a:lnTo>
                            <a:pt x="0" y="23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92" name="Google Shape;1292;p51"/>
                <p:cNvSpPr/>
                <p:nvPr/>
              </p:nvSpPr>
              <p:spPr>
                <a:xfrm>
                  <a:off x="2180593" y="2820906"/>
                  <a:ext cx="463553" cy="145395"/>
                </a:xfrm>
                <a:custGeom>
                  <a:avLst/>
                  <a:gdLst/>
                  <a:ahLst/>
                  <a:cxnLst/>
                  <a:rect l="l" t="t" r="r" b="b"/>
                  <a:pathLst>
                    <a:path w="463553" h="145395" extrusionOk="0">
                      <a:moveTo>
                        <a:pt x="438751" y="0"/>
                      </a:moveTo>
                      <a:lnTo>
                        <a:pt x="0" y="0"/>
                      </a:lnTo>
                      <a:lnTo>
                        <a:pt x="29079" y="145395"/>
                      </a:lnTo>
                      <a:lnTo>
                        <a:pt x="463554" y="8552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93" name="Google Shape;1293;p51"/>
                <p:cNvGrpSpPr/>
                <p:nvPr/>
              </p:nvGrpSpPr>
              <p:grpSpPr>
                <a:xfrm>
                  <a:off x="2444015" y="2179456"/>
                  <a:ext cx="1571123" cy="1167052"/>
                  <a:chOff x="2444015" y="2179456"/>
                  <a:chExt cx="1571123" cy="1167052"/>
                </a:xfrm>
              </p:grpSpPr>
              <p:sp>
                <p:nvSpPr>
                  <p:cNvPr id="1294" name="Google Shape;1294;p51"/>
                  <p:cNvSpPr/>
                  <p:nvPr/>
                </p:nvSpPr>
                <p:spPr>
                  <a:xfrm>
                    <a:off x="2444015" y="2179456"/>
                    <a:ext cx="1571122" cy="1108424"/>
                  </a:xfrm>
                  <a:custGeom>
                    <a:avLst/>
                    <a:gdLst/>
                    <a:ahLst/>
                    <a:cxnLst/>
                    <a:rect l="l" t="t" r="r" b="b"/>
                    <a:pathLst>
                      <a:path w="1571122" h="1108424" extrusionOk="0">
                        <a:moveTo>
                          <a:pt x="0" y="946779"/>
                        </a:moveTo>
                        <a:lnTo>
                          <a:pt x="114606" y="1108424"/>
                        </a:lnTo>
                        <a:lnTo>
                          <a:pt x="927108" y="692765"/>
                        </a:lnTo>
                        <a:lnTo>
                          <a:pt x="1571123" y="120592"/>
                        </a:lnTo>
                        <a:cubicBezTo>
                          <a:pt x="1571123" y="120592"/>
                          <a:pt x="1506978" y="10263"/>
                          <a:pt x="1382109" y="0"/>
                        </a:cubicBezTo>
                        <a:cubicBezTo>
                          <a:pt x="1382109" y="0"/>
                          <a:pt x="1041713" y="66711"/>
                          <a:pt x="974147" y="406251"/>
                        </a:cubicBezTo>
                        <a:cubicBezTo>
                          <a:pt x="974147" y="406251"/>
                          <a:pt x="688489" y="11974"/>
                          <a:pt x="46184" y="218948"/>
                        </a:cubicBezTo>
                        <a:lnTo>
                          <a:pt x="0" y="9467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51"/>
                  <p:cNvSpPr/>
                  <p:nvPr/>
                </p:nvSpPr>
                <p:spPr>
                  <a:xfrm>
                    <a:off x="2444015" y="2398405"/>
                    <a:ext cx="405395" cy="889476"/>
                  </a:xfrm>
                  <a:custGeom>
                    <a:avLst/>
                    <a:gdLst/>
                    <a:ahLst/>
                    <a:cxnLst/>
                    <a:rect l="l" t="t" r="r" b="b"/>
                    <a:pathLst>
                      <a:path w="405395" h="889476" extrusionOk="0">
                        <a:moveTo>
                          <a:pt x="0" y="727831"/>
                        </a:moveTo>
                        <a:lnTo>
                          <a:pt x="114606" y="889476"/>
                        </a:lnTo>
                        <a:lnTo>
                          <a:pt x="405396" y="557633"/>
                        </a:lnTo>
                        <a:lnTo>
                          <a:pt x="155658" y="101777"/>
                        </a:lnTo>
                        <a:lnTo>
                          <a:pt x="45329" y="0"/>
                        </a:lnTo>
                        <a:close/>
                      </a:path>
                    </a:pathLst>
                  </a:custGeom>
                  <a:solidFill>
                    <a:srgbClr val="FD2A2A">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51"/>
                  <p:cNvSpPr/>
                  <p:nvPr/>
                </p:nvSpPr>
                <p:spPr>
                  <a:xfrm>
                    <a:off x="2558621" y="2294198"/>
                    <a:ext cx="1456517" cy="1052309"/>
                  </a:xfrm>
                  <a:custGeom>
                    <a:avLst/>
                    <a:gdLst/>
                    <a:ahLst/>
                    <a:cxnLst/>
                    <a:rect l="l" t="t" r="r" b="b"/>
                    <a:pathLst>
                      <a:path w="1456517" h="1052309" extrusionOk="0">
                        <a:moveTo>
                          <a:pt x="0" y="993682"/>
                        </a:moveTo>
                        <a:cubicBezTo>
                          <a:pt x="415659" y="855129"/>
                          <a:pt x="783423" y="1018485"/>
                          <a:pt x="783423" y="1018485"/>
                        </a:cubicBezTo>
                        <a:cubicBezTo>
                          <a:pt x="903161" y="1107433"/>
                          <a:pt x="968161" y="992827"/>
                          <a:pt x="968161" y="992827"/>
                        </a:cubicBezTo>
                        <a:cubicBezTo>
                          <a:pt x="1202503" y="880787"/>
                          <a:pt x="1441978" y="934669"/>
                          <a:pt x="1441978" y="934669"/>
                        </a:cubicBezTo>
                        <a:lnTo>
                          <a:pt x="1450530" y="359075"/>
                        </a:lnTo>
                        <a:lnTo>
                          <a:pt x="1454807" y="91377"/>
                        </a:lnTo>
                        <a:lnTo>
                          <a:pt x="1456517" y="5851"/>
                        </a:lnTo>
                        <a:cubicBezTo>
                          <a:pt x="1329938" y="-30926"/>
                          <a:pt x="1113556" y="111903"/>
                          <a:pt x="1016911" y="259865"/>
                        </a:cubicBezTo>
                        <a:cubicBezTo>
                          <a:pt x="992963" y="296641"/>
                          <a:pt x="976713" y="333417"/>
                          <a:pt x="970726" y="367628"/>
                        </a:cubicBezTo>
                        <a:cubicBezTo>
                          <a:pt x="951055" y="483944"/>
                          <a:pt x="828752" y="471115"/>
                          <a:pt x="785134" y="400983"/>
                        </a:cubicBezTo>
                        <a:cubicBezTo>
                          <a:pt x="602107" y="112759"/>
                          <a:pt x="41053" y="205983"/>
                          <a:pt x="41053" y="205983"/>
                        </a:cubicBezTo>
                        <a:lnTo>
                          <a:pt x="29079" y="435194"/>
                        </a:lnTo>
                        <a:lnTo>
                          <a:pt x="0" y="99368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51"/>
                  <p:cNvSpPr/>
                  <p:nvPr/>
                </p:nvSpPr>
                <p:spPr>
                  <a:xfrm>
                    <a:off x="3342044" y="2661826"/>
                    <a:ext cx="187303" cy="684681"/>
                  </a:xfrm>
                  <a:custGeom>
                    <a:avLst/>
                    <a:gdLst/>
                    <a:ahLst/>
                    <a:cxnLst/>
                    <a:rect l="l" t="t" r="r" b="b"/>
                    <a:pathLst>
                      <a:path w="187303" h="684681" extrusionOk="0">
                        <a:moveTo>
                          <a:pt x="0" y="650857"/>
                        </a:moveTo>
                        <a:cubicBezTo>
                          <a:pt x="119737" y="739805"/>
                          <a:pt x="184737" y="625199"/>
                          <a:pt x="184737" y="625199"/>
                        </a:cubicBezTo>
                        <a:lnTo>
                          <a:pt x="187303" y="0"/>
                        </a:lnTo>
                        <a:cubicBezTo>
                          <a:pt x="167632" y="116316"/>
                          <a:pt x="45329" y="103487"/>
                          <a:pt x="1711" y="33356"/>
                        </a:cubicBezTo>
                        <a:lnTo>
                          <a:pt x="0" y="6508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51"/>
                  <p:cNvSpPr/>
                  <p:nvPr/>
                </p:nvSpPr>
                <p:spPr>
                  <a:xfrm>
                    <a:off x="2558621" y="2653056"/>
                    <a:ext cx="1450530" cy="693452"/>
                  </a:xfrm>
                  <a:custGeom>
                    <a:avLst/>
                    <a:gdLst/>
                    <a:ahLst/>
                    <a:cxnLst/>
                    <a:rect l="l" t="t" r="r" b="b"/>
                    <a:pathLst>
                      <a:path w="1450530" h="693452" extrusionOk="0">
                        <a:moveTo>
                          <a:pt x="0" y="634825"/>
                        </a:moveTo>
                        <a:cubicBezTo>
                          <a:pt x="415659" y="496272"/>
                          <a:pt x="783423" y="659628"/>
                          <a:pt x="783423" y="659628"/>
                        </a:cubicBezTo>
                        <a:cubicBezTo>
                          <a:pt x="903161" y="748575"/>
                          <a:pt x="968161" y="633970"/>
                          <a:pt x="968161" y="633970"/>
                        </a:cubicBezTo>
                        <a:cubicBezTo>
                          <a:pt x="1202503" y="521930"/>
                          <a:pt x="1441978" y="575812"/>
                          <a:pt x="1441978" y="575812"/>
                        </a:cubicBezTo>
                        <a:lnTo>
                          <a:pt x="1450530" y="218"/>
                        </a:lnTo>
                        <a:cubicBezTo>
                          <a:pt x="1436846" y="-637"/>
                          <a:pt x="1423162" y="1073"/>
                          <a:pt x="1409478" y="4494"/>
                        </a:cubicBezTo>
                        <a:cubicBezTo>
                          <a:pt x="1350464" y="19889"/>
                          <a:pt x="1310267" y="72915"/>
                          <a:pt x="1269214" y="118245"/>
                        </a:cubicBezTo>
                        <a:cubicBezTo>
                          <a:pt x="1140924" y="261074"/>
                          <a:pt x="961318" y="356864"/>
                          <a:pt x="770594" y="383377"/>
                        </a:cubicBezTo>
                        <a:cubicBezTo>
                          <a:pt x="579870" y="409890"/>
                          <a:pt x="381449" y="366272"/>
                          <a:pt x="218948" y="262785"/>
                        </a:cubicBezTo>
                        <a:cubicBezTo>
                          <a:pt x="164211" y="227719"/>
                          <a:pt x="113750" y="186666"/>
                          <a:pt x="71842" y="137060"/>
                        </a:cubicBezTo>
                        <a:cubicBezTo>
                          <a:pt x="53882" y="115679"/>
                          <a:pt x="41053" y="91731"/>
                          <a:pt x="28224" y="77192"/>
                        </a:cubicBezTo>
                        <a:lnTo>
                          <a:pt x="0" y="63482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51"/>
                  <p:cNvSpPr/>
                  <p:nvPr/>
                </p:nvSpPr>
                <p:spPr>
                  <a:xfrm>
                    <a:off x="3575531" y="2294198"/>
                    <a:ext cx="439606" cy="259864"/>
                  </a:xfrm>
                  <a:custGeom>
                    <a:avLst/>
                    <a:gdLst/>
                    <a:ahLst/>
                    <a:cxnLst/>
                    <a:rect l="l" t="t" r="r" b="b"/>
                    <a:pathLst>
                      <a:path w="439606" h="259864" extrusionOk="0">
                        <a:moveTo>
                          <a:pt x="0" y="259865"/>
                        </a:moveTo>
                        <a:cubicBezTo>
                          <a:pt x="7698" y="255588"/>
                          <a:pt x="14540" y="251312"/>
                          <a:pt x="18816" y="248746"/>
                        </a:cubicBezTo>
                        <a:cubicBezTo>
                          <a:pt x="38487" y="235062"/>
                          <a:pt x="58158" y="223088"/>
                          <a:pt x="78685" y="211114"/>
                        </a:cubicBezTo>
                        <a:cubicBezTo>
                          <a:pt x="151382" y="169206"/>
                          <a:pt x="230067" y="136706"/>
                          <a:pt x="311317" y="115325"/>
                        </a:cubicBezTo>
                        <a:cubicBezTo>
                          <a:pt x="352370" y="105061"/>
                          <a:pt x="394277" y="96509"/>
                          <a:pt x="436185" y="91377"/>
                        </a:cubicBezTo>
                        <a:cubicBezTo>
                          <a:pt x="437041" y="91377"/>
                          <a:pt x="437041" y="91377"/>
                          <a:pt x="437896" y="91377"/>
                        </a:cubicBezTo>
                        <a:lnTo>
                          <a:pt x="439607" y="5851"/>
                        </a:lnTo>
                        <a:cubicBezTo>
                          <a:pt x="313027" y="-30926"/>
                          <a:pt x="95790" y="111903"/>
                          <a:pt x="0" y="2598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51"/>
                  <p:cNvSpPr/>
                  <p:nvPr/>
                </p:nvSpPr>
                <p:spPr>
                  <a:xfrm>
                    <a:off x="3589139" y="2231400"/>
                    <a:ext cx="268002" cy="190096"/>
                  </a:xfrm>
                  <a:custGeom>
                    <a:avLst/>
                    <a:gdLst/>
                    <a:ahLst/>
                    <a:cxnLst/>
                    <a:rect l="l" t="t" r="r" b="b"/>
                    <a:pathLst>
                      <a:path w="268002" h="190096" extrusionOk="0">
                        <a:moveTo>
                          <a:pt x="4353" y="190096"/>
                        </a:moveTo>
                        <a:cubicBezTo>
                          <a:pt x="5209" y="190096"/>
                          <a:pt x="6064" y="189241"/>
                          <a:pt x="6919" y="188386"/>
                        </a:cubicBezTo>
                        <a:cubicBezTo>
                          <a:pt x="73630" y="106280"/>
                          <a:pt x="165144" y="42135"/>
                          <a:pt x="265209" y="7925"/>
                        </a:cubicBezTo>
                        <a:cubicBezTo>
                          <a:pt x="266920" y="7070"/>
                          <a:pt x="268630" y="5359"/>
                          <a:pt x="267775" y="2793"/>
                        </a:cubicBezTo>
                        <a:cubicBezTo>
                          <a:pt x="266920" y="1083"/>
                          <a:pt x="265209" y="-628"/>
                          <a:pt x="262644" y="228"/>
                        </a:cubicBezTo>
                        <a:cubicBezTo>
                          <a:pt x="160867" y="35293"/>
                          <a:pt x="68498" y="99438"/>
                          <a:pt x="932" y="183254"/>
                        </a:cubicBezTo>
                        <a:cubicBezTo>
                          <a:pt x="-778" y="184965"/>
                          <a:pt x="77" y="187531"/>
                          <a:pt x="1788" y="188386"/>
                        </a:cubicBezTo>
                        <a:cubicBezTo>
                          <a:pt x="2643" y="190096"/>
                          <a:pt x="3498" y="190096"/>
                          <a:pt x="4353" y="19009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51"/>
                  <p:cNvSpPr/>
                  <p:nvPr/>
                </p:nvSpPr>
                <p:spPr>
                  <a:xfrm>
                    <a:off x="3485728" y="2481288"/>
                    <a:ext cx="59945" cy="129222"/>
                  </a:xfrm>
                  <a:custGeom>
                    <a:avLst/>
                    <a:gdLst/>
                    <a:ahLst/>
                    <a:cxnLst/>
                    <a:rect l="l" t="t" r="r" b="b"/>
                    <a:pathLst>
                      <a:path w="59945" h="129222" extrusionOk="0">
                        <a:moveTo>
                          <a:pt x="4276" y="128367"/>
                        </a:moveTo>
                        <a:cubicBezTo>
                          <a:pt x="5987" y="128367"/>
                          <a:pt x="6842" y="126656"/>
                          <a:pt x="7698" y="124946"/>
                        </a:cubicBezTo>
                        <a:cubicBezTo>
                          <a:pt x="12829" y="81327"/>
                          <a:pt x="30790" y="39419"/>
                          <a:pt x="59014" y="6064"/>
                        </a:cubicBezTo>
                        <a:cubicBezTo>
                          <a:pt x="60724" y="4353"/>
                          <a:pt x="59869" y="1788"/>
                          <a:pt x="58158" y="932"/>
                        </a:cubicBezTo>
                        <a:cubicBezTo>
                          <a:pt x="56448" y="-778"/>
                          <a:pt x="53882" y="77"/>
                          <a:pt x="53027" y="1788"/>
                        </a:cubicBezTo>
                        <a:cubicBezTo>
                          <a:pt x="23948" y="35998"/>
                          <a:pt x="5132" y="79617"/>
                          <a:pt x="0" y="124946"/>
                        </a:cubicBezTo>
                        <a:cubicBezTo>
                          <a:pt x="0" y="126656"/>
                          <a:pt x="855" y="129222"/>
                          <a:pt x="3421" y="129222"/>
                        </a:cubicBezTo>
                        <a:cubicBezTo>
                          <a:pt x="3421" y="128367"/>
                          <a:pt x="3421" y="128367"/>
                          <a:pt x="4276" y="12836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51"/>
                  <p:cNvSpPr/>
                  <p:nvPr/>
                </p:nvSpPr>
                <p:spPr>
                  <a:xfrm>
                    <a:off x="2706354" y="2406632"/>
                    <a:ext cx="604977" cy="169667"/>
                  </a:xfrm>
                  <a:custGeom>
                    <a:avLst/>
                    <a:gdLst/>
                    <a:ahLst/>
                    <a:cxnLst/>
                    <a:rect l="l" t="t" r="r" b="b"/>
                    <a:pathLst>
                      <a:path w="604977" h="169667" extrusionOk="0">
                        <a:moveTo>
                          <a:pt x="601479" y="169667"/>
                        </a:moveTo>
                        <a:cubicBezTo>
                          <a:pt x="602335" y="169667"/>
                          <a:pt x="603190" y="168812"/>
                          <a:pt x="604045" y="167957"/>
                        </a:cubicBezTo>
                        <a:cubicBezTo>
                          <a:pt x="605756" y="166246"/>
                          <a:pt x="604900" y="163680"/>
                          <a:pt x="603190" y="162825"/>
                        </a:cubicBezTo>
                        <a:cubicBezTo>
                          <a:pt x="437268" y="28548"/>
                          <a:pt x="212333" y="-27899"/>
                          <a:pt x="2793" y="13154"/>
                        </a:cubicBezTo>
                        <a:lnTo>
                          <a:pt x="2793" y="13154"/>
                        </a:lnTo>
                        <a:cubicBezTo>
                          <a:pt x="1083" y="13154"/>
                          <a:pt x="-628" y="15720"/>
                          <a:pt x="227" y="17430"/>
                        </a:cubicBezTo>
                        <a:cubicBezTo>
                          <a:pt x="227" y="19141"/>
                          <a:pt x="2793" y="20851"/>
                          <a:pt x="4504" y="19996"/>
                        </a:cubicBezTo>
                        <a:cubicBezTo>
                          <a:pt x="212333" y="-20202"/>
                          <a:pt x="434702" y="35391"/>
                          <a:pt x="598914" y="168812"/>
                        </a:cubicBezTo>
                        <a:cubicBezTo>
                          <a:pt x="598914" y="169667"/>
                          <a:pt x="600624" y="169667"/>
                          <a:pt x="601479" y="16966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3" name="Google Shape;1303;p51"/>
                <p:cNvGrpSpPr/>
                <p:nvPr/>
              </p:nvGrpSpPr>
              <p:grpSpPr>
                <a:xfrm>
                  <a:off x="3732045" y="2788316"/>
                  <a:ext cx="475600" cy="487160"/>
                  <a:chOff x="3732045" y="2788316"/>
                  <a:chExt cx="475600" cy="487160"/>
                </a:xfrm>
              </p:grpSpPr>
              <p:sp>
                <p:nvSpPr>
                  <p:cNvPr id="1304" name="Google Shape;1304;p51"/>
                  <p:cNvSpPr/>
                  <p:nvPr/>
                </p:nvSpPr>
                <p:spPr>
                  <a:xfrm>
                    <a:off x="3732045" y="2788316"/>
                    <a:ext cx="475600" cy="487160"/>
                  </a:xfrm>
                  <a:custGeom>
                    <a:avLst/>
                    <a:gdLst/>
                    <a:ahLst/>
                    <a:cxnLst/>
                    <a:rect l="l" t="t" r="r" b="b"/>
                    <a:pathLst>
                      <a:path w="475600" h="487160" extrusionOk="0">
                        <a:moveTo>
                          <a:pt x="33355" y="11208"/>
                        </a:moveTo>
                        <a:cubicBezTo>
                          <a:pt x="19671" y="41142"/>
                          <a:pt x="237764" y="112129"/>
                          <a:pt x="237764" y="112129"/>
                        </a:cubicBezTo>
                        <a:lnTo>
                          <a:pt x="240330" y="176274"/>
                        </a:lnTo>
                        <a:lnTo>
                          <a:pt x="146250" y="154893"/>
                        </a:lnTo>
                        <a:lnTo>
                          <a:pt x="11118" y="193380"/>
                        </a:lnTo>
                        <a:cubicBezTo>
                          <a:pt x="11118" y="193380"/>
                          <a:pt x="6842" y="220748"/>
                          <a:pt x="3421" y="254103"/>
                        </a:cubicBezTo>
                        <a:cubicBezTo>
                          <a:pt x="2566" y="258380"/>
                          <a:pt x="2566" y="262656"/>
                          <a:pt x="2566" y="266932"/>
                        </a:cubicBezTo>
                        <a:cubicBezTo>
                          <a:pt x="855" y="286604"/>
                          <a:pt x="0" y="307985"/>
                          <a:pt x="0" y="326801"/>
                        </a:cubicBezTo>
                        <a:cubicBezTo>
                          <a:pt x="0" y="328512"/>
                          <a:pt x="0" y="330222"/>
                          <a:pt x="0" y="331933"/>
                        </a:cubicBezTo>
                        <a:cubicBezTo>
                          <a:pt x="855" y="341340"/>
                          <a:pt x="1710" y="349893"/>
                          <a:pt x="2566" y="356735"/>
                        </a:cubicBezTo>
                        <a:cubicBezTo>
                          <a:pt x="4276" y="364433"/>
                          <a:pt x="6842" y="370419"/>
                          <a:pt x="9408" y="373840"/>
                        </a:cubicBezTo>
                        <a:lnTo>
                          <a:pt x="118882" y="367854"/>
                        </a:lnTo>
                        <a:cubicBezTo>
                          <a:pt x="118882" y="367854"/>
                          <a:pt x="220658" y="479038"/>
                          <a:pt x="242895" y="486736"/>
                        </a:cubicBezTo>
                        <a:cubicBezTo>
                          <a:pt x="251448" y="489301"/>
                          <a:pt x="289935" y="479894"/>
                          <a:pt x="333554" y="467920"/>
                        </a:cubicBezTo>
                        <a:cubicBezTo>
                          <a:pt x="496054" y="422591"/>
                          <a:pt x="474672" y="334498"/>
                          <a:pt x="474672" y="334498"/>
                        </a:cubicBezTo>
                        <a:lnTo>
                          <a:pt x="406251" y="228445"/>
                        </a:lnTo>
                        <a:cubicBezTo>
                          <a:pt x="398554" y="215616"/>
                          <a:pt x="388291" y="198511"/>
                          <a:pt x="376317" y="180551"/>
                        </a:cubicBezTo>
                        <a:lnTo>
                          <a:pt x="376317" y="180551"/>
                        </a:lnTo>
                        <a:cubicBezTo>
                          <a:pt x="370330" y="171143"/>
                          <a:pt x="363488" y="162590"/>
                          <a:pt x="357501" y="153182"/>
                        </a:cubicBezTo>
                        <a:cubicBezTo>
                          <a:pt x="332698" y="118971"/>
                          <a:pt x="304475" y="83905"/>
                          <a:pt x="276251" y="62524"/>
                        </a:cubicBezTo>
                        <a:cubicBezTo>
                          <a:pt x="264277" y="53116"/>
                          <a:pt x="252303" y="46274"/>
                          <a:pt x="241185" y="42853"/>
                        </a:cubicBezTo>
                        <a:cubicBezTo>
                          <a:pt x="165921" y="18050"/>
                          <a:pt x="47895" y="-18726"/>
                          <a:pt x="33355" y="11208"/>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5" name="Google Shape;1305;p51"/>
                  <p:cNvGrpSpPr/>
                  <p:nvPr/>
                </p:nvGrpSpPr>
                <p:grpSpPr>
                  <a:xfrm>
                    <a:off x="3733755" y="3021873"/>
                    <a:ext cx="167632" cy="98375"/>
                    <a:chOff x="3733755" y="3021873"/>
                    <a:chExt cx="167632" cy="98375"/>
                  </a:xfrm>
                </p:grpSpPr>
                <p:sp>
                  <p:nvSpPr>
                    <p:cNvPr id="1306" name="Google Shape;1306;p51"/>
                    <p:cNvSpPr/>
                    <p:nvPr/>
                  </p:nvSpPr>
                  <p:spPr>
                    <a:xfrm>
                      <a:off x="3733755" y="3083966"/>
                      <a:ext cx="167632" cy="36282"/>
                    </a:xfrm>
                    <a:custGeom>
                      <a:avLst/>
                      <a:gdLst/>
                      <a:ahLst/>
                      <a:cxnLst/>
                      <a:rect l="l" t="t" r="r" b="b"/>
                      <a:pathLst>
                        <a:path w="167632" h="36282" extrusionOk="0">
                          <a:moveTo>
                            <a:pt x="0" y="31151"/>
                          </a:moveTo>
                          <a:cubicBezTo>
                            <a:pt x="0" y="32861"/>
                            <a:pt x="0" y="34572"/>
                            <a:pt x="0" y="36282"/>
                          </a:cubicBezTo>
                          <a:cubicBezTo>
                            <a:pt x="4276" y="35427"/>
                            <a:pt x="10263" y="34572"/>
                            <a:pt x="17105" y="32861"/>
                          </a:cubicBezTo>
                          <a:cubicBezTo>
                            <a:pt x="33356" y="29440"/>
                            <a:pt x="54737" y="26019"/>
                            <a:pt x="78685" y="22598"/>
                          </a:cubicBezTo>
                          <a:cubicBezTo>
                            <a:pt x="102632" y="19177"/>
                            <a:pt x="124014" y="17467"/>
                            <a:pt x="140264" y="18322"/>
                          </a:cubicBezTo>
                          <a:cubicBezTo>
                            <a:pt x="144540" y="18322"/>
                            <a:pt x="147961" y="18322"/>
                            <a:pt x="151382" y="19177"/>
                          </a:cubicBezTo>
                          <a:cubicBezTo>
                            <a:pt x="154803" y="20032"/>
                            <a:pt x="157369" y="20032"/>
                            <a:pt x="159935" y="20032"/>
                          </a:cubicBezTo>
                          <a:cubicBezTo>
                            <a:pt x="165066" y="20888"/>
                            <a:pt x="167632" y="20888"/>
                            <a:pt x="167632" y="20888"/>
                          </a:cubicBezTo>
                          <a:cubicBezTo>
                            <a:pt x="167632" y="20888"/>
                            <a:pt x="165066" y="19177"/>
                            <a:pt x="160790" y="16611"/>
                          </a:cubicBezTo>
                          <a:cubicBezTo>
                            <a:pt x="159079" y="14901"/>
                            <a:pt x="155658" y="14045"/>
                            <a:pt x="153093" y="12335"/>
                          </a:cubicBezTo>
                          <a:cubicBezTo>
                            <a:pt x="149671" y="10624"/>
                            <a:pt x="146250" y="9769"/>
                            <a:pt x="141974" y="8059"/>
                          </a:cubicBezTo>
                          <a:cubicBezTo>
                            <a:pt x="124869" y="2072"/>
                            <a:pt x="100066" y="-2205"/>
                            <a:pt x="74408" y="1216"/>
                          </a:cubicBezTo>
                          <a:cubicBezTo>
                            <a:pt x="48750" y="5493"/>
                            <a:pt x="27369" y="14901"/>
                            <a:pt x="13684" y="23453"/>
                          </a:cubicBezTo>
                          <a:cubicBezTo>
                            <a:pt x="7698" y="26019"/>
                            <a:pt x="3421" y="28585"/>
                            <a:pt x="0" y="31151"/>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51"/>
                    <p:cNvSpPr/>
                    <p:nvPr/>
                  </p:nvSpPr>
                  <p:spPr>
                    <a:xfrm>
                      <a:off x="3736321" y="3021873"/>
                      <a:ext cx="153092" cy="33375"/>
                    </a:xfrm>
                    <a:custGeom>
                      <a:avLst/>
                      <a:gdLst/>
                      <a:ahLst/>
                      <a:cxnLst/>
                      <a:rect l="l" t="t" r="r" b="b"/>
                      <a:pathLst>
                        <a:path w="153092" h="33375" extrusionOk="0">
                          <a:moveTo>
                            <a:pt x="855" y="20546"/>
                          </a:moveTo>
                          <a:cubicBezTo>
                            <a:pt x="0" y="24823"/>
                            <a:pt x="0" y="29099"/>
                            <a:pt x="0" y="33375"/>
                          </a:cubicBezTo>
                          <a:cubicBezTo>
                            <a:pt x="855" y="33375"/>
                            <a:pt x="1710" y="33375"/>
                            <a:pt x="2566" y="32520"/>
                          </a:cubicBezTo>
                          <a:cubicBezTo>
                            <a:pt x="18816" y="29099"/>
                            <a:pt x="40197" y="25678"/>
                            <a:pt x="64145" y="22257"/>
                          </a:cubicBezTo>
                          <a:cubicBezTo>
                            <a:pt x="88092" y="18836"/>
                            <a:pt x="109474" y="17125"/>
                            <a:pt x="125724" y="17981"/>
                          </a:cubicBezTo>
                          <a:cubicBezTo>
                            <a:pt x="130000" y="17981"/>
                            <a:pt x="133421" y="17981"/>
                            <a:pt x="136842" y="18836"/>
                          </a:cubicBezTo>
                          <a:cubicBezTo>
                            <a:pt x="140264" y="18836"/>
                            <a:pt x="142829" y="19691"/>
                            <a:pt x="145395" y="19691"/>
                          </a:cubicBezTo>
                          <a:cubicBezTo>
                            <a:pt x="150527" y="20546"/>
                            <a:pt x="153092" y="20546"/>
                            <a:pt x="153092" y="20546"/>
                          </a:cubicBezTo>
                          <a:cubicBezTo>
                            <a:pt x="153092" y="20546"/>
                            <a:pt x="150527" y="18836"/>
                            <a:pt x="146250" y="16270"/>
                          </a:cubicBezTo>
                          <a:cubicBezTo>
                            <a:pt x="143685" y="15415"/>
                            <a:pt x="141119" y="13704"/>
                            <a:pt x="138553" y="11994"/>
                          </a:cubicBezTo>
                          <a:cubicBezTo>
                            <a:pt x="135132" y="10283"/>
                            <a:pt x="131711" y="9428"/>
                            <a:pt x="127435" y="7717"/>
                          </a:cubicBezTo>
                          <a:cubicBezTo>
                            <a:pt x="110329" y="1731"/>
                            <a:pt x="85527" y="-2546"/>
                            <a:pt x="59869" y="1731"/>
                          </a:cubicBezTo>
                          <a:cubicBezTo>
                            <a:pt x="34211" y="4296"/>
                            <a:pt x="14539" y="12849"/>
                            <a:pt x="855" y="20546"/>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08" name="Google Shape;1308;p51"/>
                <p:cNvGrpSpPr/>
                <p:nvPr/>
              </p:nvGrpSpPr>
              <p:grpSpPr>
                <a:xfrm>
                  <a:off x="2272399" y="2888351"/>
                  <a:ext cx="479511" cy="466393"/>
                  <a:chOff x="2272399" y="2888351"/>
                  <a:chExt cx="479511" cy="466393"/>
                </a:xfrm>
              </p:grpSpPr>
              <p:sp>
                <p:nvSpPr>
                  <p:cNvPr id="1309" name="Google Shape;1309;p51"/>
                  <p:cNvSpPr/>
                  <p:nvPr/>
                </p:nvSpPr>
                <p:spPr>
                  <a:xfrm>
                    <a:off x="2272399" y="2888351"/>
                    <a:ext cx="479511" cy="466393"/>
                  </a:xfrm>
                  <a:custGeom>
                    <a:avLst/>
                    <a:gdLst/>
                    <a:ahLst/>
                    <a:cxnLst/>
                    <a:rect l="l" t="t" r="r" b="b"/>
                    <a:pathLst>
                      <a:path w="479511" h="466393" extrusionOk="0">
                        <a:moveTo>
                          <a:pt x="474380" y="15516"/>
                        </a:moveTo>
                        <a:cubicBezTo>
                          <a:pt x="484643" y="47160"/>
                          <a:pt x="260564" y="95911"/>
                          <a:pt x="260564" y="95911"/>
                        </a:cubicBezTo>
                        <a:lnTo>
                          <a:pt x="251156" y="159200"/>
                        </a:lnTo>
                        <a:lnTo>
                          <a:pt x="346946" y="147227"/>
                        </a:lnTo>
                        <a:lnTo>
                          <a:pt x="477801" y="198543"/>
                        </a:lnTo>
                        <a:cubicBezTo>
                          <a:pt x="477801" y="198543"/>
                          <a:pt x="479512" y="225911"/>
                          <a:pt x="479512" y="259266"/>
                        </a:cubicBezTo>
                        <a:cubicBezTo>
                          <a:pt x="479512" y="263543"/>
                          <a:pt x="479512" y="267819"/>
                          <a:pt x="479512" y="272095"/>
                        </a:cubicBezTo>
                        <a:cubicBezTo>
                          <a:pt x="479512" y="291766"/>
                          <a:pt x="477801" y="313148"/>
                          <a:pt x="476091" y="331964"/>
                        </a:cubicBezTo>
                        <a:cubicBezTo>
                          <a:pt x="476091" y="333674"/>
                          <a:pt x="475235" y="335385"/>
                          <a:pt x="475235" y="337096"/>
                        </a:cubicBezTo>
                        <a:cubicBezTo>
                          <a:pt x="473525" y="346503"/>
                          <a:pt x="471814" y="354201"/>
                          <a:pt x="470104" y="361043"/>
                        </a:cubicBezTo>
                        <a:cubicBezTo>
                          <a:pt x="467538" y="368740"/>
                          <a:pt x="464972" y="374727"/>
                          <a:pt x="461551" y="377293"/>
                        </a:cubicBezTo>
                        <a:lnTo>
                          <a:pt x="353788" y="360188"/>
                        </a:lnTo>
                        <a:cubicBezTo>
                          <a:pt x="353788" y="360188"/>
                          <a:pt x="240893" y="461109"/>
                          <a:pt x="218656" y="466241"/>
                        </a:cubicBezTo>
                        <a:cubicBezTo>
                          <a:pt x="210103" y="467951"/>
                          <a:pt x="172471" y="455122"/>
                          <a:pt x="129708" y="438017"/>
                        </a:cubicBezTo>
                        <a:cubicBezTo>
                          <a:pt x="-27661" y="376438"/>
                          <a:pt x="2274" y="290911"/>
                          <a:pt x="2274" y="290911"/>
                        </a:cubicBezTo>
                        <a:lnTo>
                          <a:pt x="80958" y="192556"/>
                        </a:lnTo>
                        <a:cubicBezTo>
                          <a:pt x="89511" y="180582"/>
                          <a:pt x="101484" y="165187"/>
                          <a:pt x="116024" y="148082"/>
                        </a:cubicBezTo>
                        <a:lnTo>
                          <a:pt x="116024" y="148082"/>
                        </a:lnTo>
                        <a:cubicBezTo>
                          <a:pt x="122866" y="139529"/>
                          <a:pt x="130563" y="130977"/>
                          <a:pt x="138261" y="122424"/>
                        </a:cubicBezTo>
                        <a:cubicBezTo>
                          <a:pt x="166484" y="90779"/>
                          <a:pt x="198129" y="59134"/>
                          <a:pt x="228064" y="40318"/>
                        </a:cubicBezTo>
                        <a:cubicBezTo>
                          <a:pt x="240893" y="32621"/>
                          <a:pt x="252866" y="26634"/>
                          <a:pt x="264840" y="24068"/>
                        </a:cubicBezTo>
                        <a:cubicBezTo>
                          <a:pt x="342669" y="7818"/>
                          <a:pt x="464117" y="-16129"/>
                          <a:pt x="474380" y="15516"/>
                        </a:cubicBezTo>
                        <a:close/>
                      </a:path>
                    </a:pathLst>
                  </a:custGeom>
                  <a:solidFill>
                    <a:srgbClr val="A97B6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10" name="Google Shape;1310;p51"/>
                  <p:cNvGrpSpPr/>
                  <p:nvPr/>
                </p:nvGrpSpPr>
                <p:grpSpPr>
                  <a:xfrm>
                    <a:off x="2581713" y="3117229"/>
                    <a:ext cx="169342" cy="108217"/>
                    <a:chOff x="2581713" y="3117229"/>
                    <a:chExt cx="169342" cy="108217"/>
                  </a:xfrm>
                </p:grpSpPr>
                <p:sp>
                  <p:nvSpPr>
                    <p:cNvPr id="1311" name="Google Shape;1311;p51"/>
                    <p:cNvSpPr/>
                    <p:nvPr/>
                  </p:nvSpPr>
                  <p:spPr>
                    <a:xfrm>
                      <a:off x="2581713" y="3177953"/>
                      <a:ext cx="165921" cy="47493"/>
                    </a:xfrm>
                    <a:custGeom>
                      <a:avLst/>
                      <a:gdLst/>
                      <a:ahLst/>
                      <a:cxnLst/>
                      <a:rect l="l" t="t" r="r" b="b"/>
                      <a:pathLst>
                        <a:path w="165921" h="47493" extrusionOk="0">
                          <a:moveTo>
                            <a:pt x="165921" y="42362"/>
                          </a:moveTo>
                          <a:cubicBezTo>
                            <a:pt x="165921" y="44072"/>
                            <a:pt x="165066" y="45783"/>
                            <a:pt x="165066" y="47494"/>
                          </a:cubicBezTo>
                          <a:cubicBezTo>
                            <a:pt x="160790" y="45783"/>
                            <a:pt x="154803" y="44072"/>
                            <a:pt x="147961" y="42362"/>
                          </a:cubicBezTo>
                          <a:cubicBezTo>
                            <a:pt x="132566" y="38086"/>
                            <a:pt x="111185" y="32099"/>
                            <a:pt x="88092" y="26112"/>
                          </a:cubicBezTo>
                          <a:cubicBezTo>
                            <a:pt x="65000" y="20125"/>
                            <a:pt x="43618" y="16704"/>
                            <a:pt x="27368" y="14993"/>
                          </a:cubicBezTo>
                          <a:cubicBezTo>
                            <a:pt x="23092" y="14993"/>
                            <a:pt x="19671" y="14993"/>
                            <a:pt x="16250" y="14138"/>
                          </a:cubicBezTo>
                          <a:cubicBezTo>
                            <a:pt x="12829" y="14138"/>
                            <a:pt x="10263" y="14138"/>
                            <a:pt x="7697" y="14138"/>
                          </a:cubicBezTo>
                          <a:cubicBezTo>
                            <a:pt x="2566" y="14138"/>
                            <a:pt x="0" y="14138"/>
                            <a:pt x="0" y="14138"/>
                          </a:cubicBezTo>
                          <a:cubicBezTo>
                            <a:pt x="0" y="14138"/>
                            <a:pt x="2566" y="12428"/>
                            <a:pt x="6842" y="10717"/>
                          </a:cubicBezTo>
                          <a:cubicBezTo>
                            <a:pt x="9408" y="9862"/>
                            <a:pt x="11974" y="8151"/>
                            <a:pt x="15395" y="7296"/>
                          </a:cubicBezTo>
                          <a:cubicBezTo>
                            <a:pt x="18816" y="6441"/>
                            <a:pt x="22237" y="4730"/>
                            <a:pt x="27368" y="3875"/>
                          </a:cubicBezTo>
                          <a:cubicBezTo>
                            <a:pt x="44474" y="-401"/>
                            <a:pt x="70132" y="-2112"/>
                            <a:pt x="95790" y="3875"/>
                          </a:cubicBezTo>
                          <a:cubicBezTo>
                            <a:pt x="121448" y="10717"/>
                            <a:pt x="141119" y="21836"/>
                            <a:pt x="153948" y="32099"/>
                          </a:cubicBezTo>
                          <a:cubicBezTo>
                            <a:pt x="159079" y="36375"/>
                            <a:pt x="162500" y="39796"/>
                            <a:pt x="165921" y="42362"/>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51"/>
                    <p:cNvSpPr/>
                    <p:nvPr/>
                  </p:nvSpPr>
                  <p:spPr>
                    <a:xfrm>
                      <a:off x="2600529" y="3117229"/>
                      <a:ext cx="150526" cy="43217"/>
                    </a:xfrm>
                    <a:custGeom>
                      <a:avLst/>
                      <a:gdLst/>
                      <a:ahLst/>
                      <a:cxnLst/>
                      <a:rect l="l" t="t" r="r" b="b"/>
                      <a:pathLst>
                        <a:path w="150526" h="43217" extrusionOk="0">
                          <a:moveTo>
                            <a:pt x="150527" y="30388"/>
                          </a:moveTo>
                          <a:cubicBezTo>
                            <a:pt x="150527" y="34665"/>
                            <a:pt x="150527" y="38941"/>
                            <a:pt x="150527" y="43217"/>
                          </a:cubicBezTo>
                          <a:cubicBezTo>
                            <a:pt x="149671" y="43217"/>
                            <a:pt x="148816" y="42362"/>
                            <a:pt x="147961" y="42362"/>
                          </a:cubicBezTo>
                          <a:cubicBezTo>
                            <a:pt x="132566" y="38086"/>
                            <a:pt x="111185" y="32099"/>
                            <a:pt x="88092" y="26112"/>
                          </a:cubicBezTo>
                          <a:cubicBezTo>
                            <a:pt x="65000" y="20125"/>
                            <a:pt x="43618" y="16704"/>
                            <a:pt x="27368" y="14993"/>
                          </a:cubicBezTo>
                          <a:cubicBezTo>
                            <a:pt x="23092" y="14993"/>
                            <a:pt x="19671" y="14138"/>
                            <a:pt x="16250" y="14138"/>
                          </a:cubicBezTo>
                          <a:cubicBezTo>
                            <a:pt x="12829" y="14138"/>
                            <a:pt x="10263" y="14138"/>
                            <a:pt x="7697" y="14138"/>
                          </a:cubicBezTo>
                          <a:cubicBezTo>
                            <a:pt x="2566" y="14138"/>
                            <a:pt x="0" y="14138"/>
                            <a:pt x="0" y="14138"/>
                          </a:cubicBezTo>
                          <a:cubicBezTo>
                            <a:pt x="0" y="14138"/>
                            <a:pt x="2566" y="13283"/>
                            <a:pt x="6842" y="10717"/>
                          </a:cubicBezTo>
                          <a:cubicBezTo>
                            <a:pt x="9408" y="9862"/>
                            <a:pt x="11974" y="8151"/>
                            <a:pt x="15395" y="7296"/>
                          </a:cubicBezTo>
                          <a:cubicBezTo>
                            <a:pt x="18816" y="6441"/>
                            <a:pt x="23092" y="4730"/>
                            <a:pt x="27368" y="3875"/>
                          </a:cubicBezTo>
                          <a:cubicBezTo>
                            <a:pt x="44474" y="-401"/>
                            <a:pt x="70132" y="-2112"/>
                            <a:pt x="95790" y="3875"/>
                          </a:cubicBezTo>
                          <a:cubicBezTo>
                            <a:pt x="118882" y="10717"/>
                            <a:pt x="137698" y="20980"/>
                            <a:pt x="150527" y="30388"/>
                          </a:cubicBezTo>
                          <a:close/>
                        </a:path>
                      </a:pathLst>
                    </a:custGeom>
                    <a:solidFill>
                      <a:srgbClr val="6A493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313" name="Google Shape;1313;p51"/>
              <p:cNvGrpSpPr/>
              <p:nvPr/>
            </p:nvGrpSpPr>
            <p:grpSpPr>
              <a:xfrm>
                <a:off x="615995" y="3567141"/>
                <a:ext cx="2076784" cy="730663"/>
                <a:chOff x="2680014" y="4523589"/>
                <a:chExt cx="1919216" cy="675227"/>
              </a:xfrm>
            </p:grpSpPr>
            <p:grpSp>
              <p:nvGrpSpPr>
                <p:cNvPr id="1314" name="Google Shape;1314;p51"/>
                <p:cNvGrpSpPr/>
                <p:nvPr/>
              </p:nvGrpSpPr>
              <p:grpSpPr>
                <a:xfrm>
                  <a:off x="2739927" y="4523589"/>
                  <a:ext cx="1798582" cy="317372"/>
                  <a:chOff x="2739927" y="4523589"/>
                  <a:chExt cx="1798582" cy="317372"/>
                </a:xfrm>
              </p:grpSpPr>
              <p:sp>
                <p:nvSpPr>
                  <p:cNvPr id="1315" name="Google Shape;1315;p51"/>
                  <p:cNvSpPr/>
                  <p:nvPr/>
                </p:nvSpPr>
                <p:spPr>
                  <a:xfrm>
                    <a:off x="2739927" y="4523589"/>
                    <a:ext cx="1798581" cy="317372"/>
                  </a:xfrm>
                  <a:custGeom>
                    <a:avLst/>
                    <a:gdLst/>
                    <a:ahLst/>
                    <a:cxnLst/>
                    <a:rect l="l" t="t" r="r" b="b"/>
                    <a:pathLst>
                      <a:path w="1798581" h="317372" extrusionOk="0">
                        <a:moveTo>
                          <a:pt x="0" y="0"/>
                        </a:moveTo>
                        <a:lnTo>
                          <a:pt x="1798582" y="0"/>
                        </a:lnTo>
                        <a:lnTo>
                          <a:pt x="1798582" y="317373"/>
                        </a:lnTo>
                        <a:lnTo>
                          <a:pt x="0" y="3173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51"/>
                  <p:cNvSpPr/>
                  <p:nvPr/>
                </p:nvSpPr>
                <p:spPr>
                  <a:xfrm>
                    <a:off x="2872300" y="4523589"/>
                    <a:ext cx="93106" cy="317372"/>
                  </a:xfrm>
                  <a:custGeom>
                    <a:avLst/>
                    <a:gdLst/>
                    <a:ahLst/>
                    <a:cxnLst/>
                    <a:rect l="l" t="t" r="r" b="b"/>
                    <a:pathLst>
                      <a:path w="93106" h="317372" extrusionOk="0">
                        <a:moveTo>
                          <a:pt x="0" y="0"/>
                        </a:moveTo>
                        <a:lnTo>
                          <a:pt x="93107" y="0"/>
                        </a:lnTo>
                        <a:lnTo>
                          <a:pt x="93107"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51"/>
                  <p:cNvSpPr/>
                  <p:nvPr/>
                </p:nvSpPr>
                <p:spPr>
                  <a:xfrm>
                    <a:off x="3005888" y="4523589"/>
                    <a:ext cx="32789" cy="317372"/>
                  </a:xfrm>
                  <a:custGeom>
                    <a:avLst/>
                    <a:gdLst/>
                    <a:ahLst/>
                    <a:cxnLst/>
                    <a:rect l="l" t="t" r="r" b="b"/>
                    <a:pathLst>
                      <a:path w="32789" h="317372" extrusionOk="0">
                        <a:moveTo>
                          <a:pt x="0" y="0"/>
                        </a:moveTo>
                        <a:lnTo>
                          <a:pt x="32790" y="0"/>
                        </a:lnTo>
                        <a:lnTo>
                          <a:pt x="32790"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51"/>
                  <p:cNvSpPr/>
                  <p:nvPr/>
                </p:nvSpPr>
                <p:spPr>
                  <a:xfrm>
                    <a:off x="4274571" y="4523589"/>
                    <a:ext cx="93106" cy="317372"/>
                  </a:xfrm>
                  <a:custGeom>
                    <a:avLst/>
                    <a:gdLst/>
                    <a:ahLst/>
                    <a:cxnLst/>
                    <a:rect l="l" t="t" r="r" b="b"/>
                    <a:pathLst>
                      <a:path w="93106" h="317372" extrusionOk="0">
                        <a:moveTo>
                          <a:pt x="0" y="0"/>
                        </a:moveTo>
                        <a:lnTo>
                          <a:pt x="93107" y="0"/>
                        </a:lnTo>
                        <a:lnTo>
                          <a:pt x="93107"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51"/>
                  <p:cNvSpPr/>
                  <p:nvPr/>
                </p:nvSpPr>
                <p:spPr>
                  <a:xfrm>
                    <a:off x="4201300" y="4523589"/>
                    <a:ext cx="32789" cy="317372"/>
                  </a:xfrm>
                  <a:custGeom>
                    <a:avLst/>
                    <a:gdLst/>
                    <a:ahLst/>
                    <a:cxnLst/>
                    <a:rect l="l" t="t" r="r" b="b"/>
                    <a:pathLst>
                      <a:path w="32789" h="317372" extrusionOk="0">
                        <a:moveTo>
                          <a:pt x="0" y="0"/>
                        </a:moveTo>
                        <a:lnTo>
                          <a:pt x="32790" y="0"/>
                        </a:lnTo>
                        <a:lnTo>
                          <a:pt x="32790" y="317373"/>
                        </a:lnTo>
                        <a:lnTo>
                          <a:pt x="0" y="3173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51"/>
                  <p:cNvSpPr/>
                  <p:nvPr/>
                </p:nvSpPr>
                <p:spPr>
                  <a:xfrm>
                    <a:off x="2739927" y="4523589"/>
                    <a:ext cx="1798582" cy="149375"/>
                  </a:xfrm>
                  <a:custGeom>
                    <a:avLst/>
                    <a:gdLst/>
                    <a:ahLst/>
                    <a:cxnLst/>
                    <a:rect l="l" t="t" r="r" b="b"/>
                    <a:pathLst>
                      <a:path w="1798582" h="149375" extrusionOk="0">
                        <a:moveTo>
                          <a:pt x="1798582" y="0"/>
                        </a:moveTo>
                        <a:lnTo>
                          <a:pt x="1798582" y="20645"/>
                        </a:lnTo>
                        <a:cubicBezTo>
                          <a:pt x="1607511" y="26718"/>
                          <a:pt x="679680" y="55459"/>
                          <a:pt x="408051" y="55459"/>
                        </a:cubicBezTo>
                        <a:cubicBezTo>
                          <a:pt x="145733" y="55459"/>
                          <a:pt x="27122" y="129135"/>
                          <a:pt x="0" y="149376"/>
                        </a:cubicBezTo>
                        <a:lnTo>
                          <a:pt x="0" y="0"/>
                        </a:lnTo>
                        <a:lnTo>
                          <a:pt x="1798582" y="0"/>
                        </a:lnTo>
                        <a:close/>
                      </a:path>
                    </a:pathLst>
                  </a:custGeom>
                  <a:solidFill>
                    <a:srgbClr val="F9F3DC">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1" name="Google Shape;1321;p51"/>
                <p:cNvGrpSpPr/>
                <p:nvPr/>
              </p:nvGrpSpPr>
              <p:grpSpPr>
                <a:xfrm>
                  <a:off x="2680014" y="4826389"/>
                  <a:ext cx="1919216" cy="372427"/>
                  <a:chOff x="2680014" y="4826389"/>
                  <a:chExt cx="1919216" cy="372427"/>
                </a:xfrm>
              </p:grpSpPr>
              <p:sp>
                <p:nvSpPr>
                  <p:cNvPr id="1322" name="Google Shape;1322;p51"/>
                  <p:cNvSpPr/>
                  <p:nvPr/>
                </p:nvSpPr>
                <p:spPr>
                  <a:xfrm>
                    <a:off x="2704303" y="4858369"/>
                    <a:ext cx="1870233" cy="308466"/>
                  </a:xfrm>
                  <a:custGeom>
                    <a:avLst/>
                    <a:gdLst/>
                    <a:ahLst/>
                    <a:cxnLst/>
                    <a:rect l="l" t="t" r="r" b="b"/>
                    <a:pathLst>
                      <a:path w="1870233" h="308466" extrusionOk="0">
                        <a:moveTo>
                          <a:pt x="1870234" y="0"/>
                        </a:moveTo>
                        <a:lnTo>
                          <a:pt x="935117" y="0"/>
                        </a:lnTo>
                        <a:lnTo>
                          <a:pt x="0" y="0"/>
                        </a:lnTo>
                        <a:cubicBezTo>
                          <a:pt x="0" y="0"/>
                          <a:pt x="53030" y="160306"/>
                          <a:pt x="10525" y="308467"/>
                        </a:cubicBezTo>
                        <a:lnTo>
                          <a:pt x="934712" y="308467"/>
                        </a:lnTo>
                        <a:lnTo>
                          <a:pt x="1859709" y="308467"/>
                        </a:lnTo>
                        <a:cubicBezTo>
                          <a:pt x="1817203" y="160306"/>
                          <a:pt x="1870234" y="0"/>
                          <a:pt x="18702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51"/>
                  <p:cNvSpPr/>
                  <p:nvPr/>
                </p:nvSpPr>
                <p:spPr>
                  <a:xfrm>
                    <a:off x="2680014" y="4826389"/>
                    <a:ext cx="1919216" cy="63960"/>
                  </a:xfrm>
                  <a:custGeom>
                    <a:avLst/>
                    <a:gdLst/>
                    <a:ahLst/>
                    <a:cxnLst/>
                    <a:rect l="l" t="t" r="r" b="b"/>
                    <a:pathLst>
                      <a:path w="1919216" h="63960" extrusionOk="0">
                        <a:moveTo>
                          <a:pt x="0" y="0"/>
                        </a:moveTo>
                        <a:lnTo>
                          <a:pt x="1919216" y="0"/>
                        </a:lnTo>
                        <a:lnTo>
                          <a:pt x="1919216" y="63960"/>
                        </a:lnTo>
                        <a:lnTo>
                          <a:pt x="0" y="63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51"/>
                  <p:cNvSpPr/>
                  <p:nvPr/>
                </p:nvSpPr>
                <p:spPr>
                  <a:xfrm>
                    <a:off x="2680014" y="5134856"/>
                    <a:ext cx="1919216" cy="63960"/>
                  </a:xfrm>
                  <a:custGeom>
                    <a:avLst/>
                    <a:gdLst/>
                    <a:ahLst/>
                    <a:cxnLst/>
                    <a:rect l="l" t="t" r="r" b="b"/>
                    <a:pathLst>
                      <a:path w="1919216" h="63960" extrusionOk="0">
                        <a:moveTo>
                          <a:pt x="0" y="0"/>
                        </a:moveTo>
                        <a:lnTo>
                          <a:pt x="1919216" y="0"/>
                        </a:lnTo>
                        <a:lnTo>
                          <a:pt x="1919216" y="63960"/>
                        </a:lnTo>
                        <a:lnTo>
                          <a:pt x="0" y="63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51"/>
                  <p:cNvSpPr/>
                  <p:nvPr/>
                </p:nvSpPr>
                <p:spPr>
                  <a:xfrm>
                    <a:off x="2939094" y="4951926"/>
                    <a:ext cx="790193" cy="34364"/>
                  </a:xfrm>
                  <a:custGeom>
                    <a:avLst/>
                    <a:gdLst/>
                    <a:ahLst/>
                    <a:cxnLst/>
                    <a:rect l="l" t="t" r="r" b="b"/>
                    <a:pathLst>
                      <a:path w="790193" h="34364" extrusionOk="0">
                        <a:moveTo>
                          <a:pt x="0" y="34364"/>
                        </a:moveTo>
                        <a:cubicBezTo>
                          <a:pt x="0" y="34364"/>
                          <a:pt x="409670" y="-42955"/>
                          <a:pt x="790194" y="34364"/>
                        </a:cubicBezTo>
                        <a:cubicBezTo>
                          <a:pt x="790194" y="34364"/>
                          <a:pt x="209288" y="32340"/>
                          <a:pt x="0" y="34364"/>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51"/>
                  <p:cNvSpPr/>
                  <p:nvPr/>
                </p:nvSpPr>
                <p:spPr>
                  <a:xfrm>
                    <a:off x="3403819" y="5012828"/>
                    <a:ext cx="1056560" cy="33104"/>
                  </a:xfrm>
                  <a:custGeom>
                    <a:avLst/>
                    <a:gdLst/>
                    <a:ahLst/>
                    <a:cxnLst/>
                    <a:rect l="l" t="t" r="r" b="b"/>
                    <a:pathLst>
                      <a:path w="1056560" h="33104" extrusionOk="0">
                        <a:moveTo>
                          <a:pt x="0" y="21230"/>
                        </a:moveTo>
                        <a:cubicBezTo>
                          <a:pt x="0" y="21230"/>
                          <a:pt x="771573" y="-26538"/>
                          <a:pt x="1056561" y="21230"/>
                        </a:cubicBezTo>
                        <a:cubicBezTo>
                          <a:pt x="1056561" y="21230"/>
                          <a:pt x="340852" y="47948"/>
                          <a:pt x="0" y="21230"/>
                        </a:cubicBez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51"/>
                  <p:cNvSpPr/>
                  <p:nvPr/>
                </p:nvSpPr>
                <p:spPr>
                  <a:xfrm>
                    <a:off x="3233798" y="4967264"/>
                    <a:ext cx="164269" cy="203215"/>
                  </a:xfrm>
                  <a:custGeom>
                    <a:avLst/>
                    <a:gdLst/>
                    <a:ahLst/>
                    <a:cxnLst/>
                    <a:rect l="l" t="t" r="r" b="b"/>
                    <a:pathLst>
                      <a:path w="164269" h="203215" extrusionOk="0">
                        <a:moveTo>
                          <a:pt x="29147" y="0"/>
                        </a:moveTo>
                        <a:cubicBezTo>
                          <a:pt x="29147" y="0"/>
                          <a:pt x="33600" y="134803"/>
                          <a:pt x="0" y="183380"/>
                        </a:cubicBezTo>
                        <a:lnTo>
                          <a:pt x="81772" y="148566"/>
                        </a:lnTo>
                        <a:lnTo>
                          <a:pt x="125897" y="203216"/>
                        </a:lnTo>
                        <a:cubicBezTo>
                          <a:pt x="125897" y="203216"/>
                          <a:pt x="178927" y="116181"/>
                          <a:pt x="160306" y="0"/>
                        </a:cubicBezTo>
                        <a:lnTo>
                          <a:pt x="2914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1328" name="Google Shape;1328;p51"/>
          <p:cNvSpPr txBox="1">
            <a:spLocks noGrp="1"/>
          </p:cNvSpPr>
          <p:nvPr>
            <p:ph type="title" idx="2"/>
          </p:nvPr>
        </p:nvSpPr>
        <p:spPr>
          <a:xfrm>
            <a:off x="4321750" y="2109813"/>
            <a:ext cx="3861000" cy="56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329" name="Google Shape;1329;p51"/>
          <p:cNvSpPr txBox="1">
            <a:spLocks noGrp="1"/>
          </p:cNvSpPr>
          <p:nvPr>
            <p:ph type="subTitle" idx="3"/>
          </p:nvPr>
        </p:nvSpPr>
        <p:spPr>
          <a:xfrm>
            <a:off x="4321750" y="2661087"/>
            <a:ext cx="38610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grpSp>
        <p:nvGrpSpPr>
          <p:cNvPr id="1330" name="Google Shape;1330;p51"/>
          <p:cNvGrpSpPr/>
          <p:nvPr/>
        </p:nvGrpSpPr>
        <p:grpSpPr>
          <a:xfrm flipH="1">
            <a:off x="7342881" y="539495"/>
            <a:ext cx="2175771" cy="1245492"/>
            <a:chOff x="-1757878" y="3236020"/>
            <a:chExt cx="2175771" cy="1245492"/>
          </a:xfrm>
        </p:grpSpPr>
        <p:sp>
          <p:nvSpPr>
            <p:cNvPr id="1331" name="Google Shape;1331;p51"/>
            <p:cNvSpPr/>
            <p:nvPr/>
          </p:nvSpPr>
          <p:spPr>
            <a:xfrm rot="-6317156" flipH="1">
              <a:off x="-1255583" y="3020184"/>
              <a:ext cx="832793" cy="1677164"/>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2" name="Google Shape;1332;p51"/>
            <p:cNvGrpSpPr/>
            <p:nvPr/>
          </p:nvGrpSpPr>
          <p:grpSpPr>
            <a:xfrm>
              <a:off x="-188310" y="3365904"/>
              <a:ext cx="606203" cy="446722"/>
              <a:chOff x="486315" y="788579"/>
              <a:chExt cx="606203" cy="446722"/>
            </a:xfrm>
          </p:grpSpPr>
          <p:sp>
            <p:nvSpPr>
              <p:cNvPr id="1333" name="Google Shape;1333;p51"/>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51"/>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1339" name="Google Shape;1339;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Goethe's influence on German literature</a:t>
            </a:r>
            <a:endParaRPr/>
          </a:p>
        </p:txBody>
      </p:sp>
      <p:sp>
        <p:nvSpPr>
          <p:cNvPr id="1340" name="Google Shape;1340;p52"/>
          <p:cNvSpPr txBox="1"/>
          <p:nvPr/>
        </p:nvSpPr>
        <p:spPr>
          <a:xfrm>
            <a:off x="719971" y="3476775"/>
            <a:ext cx="2304000" cy="759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Mercury is the closest planet to the Sun and the smallest of them all</a:t>
            </a:r>
            <a:endParaRPr>
              <a:solidFill>
                <a:schemeClr val="dk1"/>
              </a:solidFill>
              <a:latin typeface="Ubuntu"/>
              <a:ea typeface="Ubuntu"/>
              <a:cs typeface="Ubuntu"/>
              <a:sym typeface="Ubuntu"/>
            </a:endParaRPr>
          </a:p>
        </p:txBody>
      </p:sp>
      <p:sp>
        <p:nvSpPr>
          <p:cNvPr id="1341" name="Google Shape;1341;p52"/>
          <p:cNvSpPr txBox="1"/>
          <p:nvPr/>
        </p:nvSpPr>
        <p:spPr>
          <a:xfrm>
            <a:off x="719971" y="2968500"/>
            <a:ext cx="2304000" cy="440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342" name="Google Shape;1342;p52"/>
          <p:cNvSpPr txBox="1"/>
          <p:nvPr/>
        </p:nvSpPr>
        <p:spPr>
          <a:xfrm>
            <a:off x="3420014" y="3476775"/>
            <a:ext cx="2304000" cy="759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Venus has a beautiful name and is the second planet from the Sun</a:t>
            </a:r>
            <a:endParaRPr>
              <a:solidFill>
                <a:schemeClr val="dk1"/>
              </a:solidFill>
              <a:latin typeface="Ubuntu"/>
              <a:ea typeface="Ubuntu"/>
              <a:cs typeface="Ubuntu"/>
              <a:sym typeface="Ubuntu"/>
            </a:endParaRPr>
          </a:p>
        </p:txBody>
      </p:sp>
      <p:sp>
        <p:nvSpPr>
          <p:cNvPr id="1343" name="Google Shape;1343;p52"/>
          <p:cNvSpPr txBox="1"/>
          <p:nvPr/>
        </p:nvSpPr>
        <p:spPr>
          <a:xfrm>
            <a:off x="3420014" y="2968500"/>
            <a:ext cx="2304000" cy="440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344" name="Google Shape;1344;p52"/>
          <p:cNvSpPr txBox="1"/>
          <p:nvPr/>
        </p:nvSpPr>
        <p:spPr>
          <a:xfrm>
            <a:off x="6120029" y="3476775"/>
            <a:ext cx="2304000" cy="759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Despite being red, Mars is actually a cold place. It’s full of iron oxide dust</a:t>
            </a:r>
            <a:endParaRPr>
              <a:solidFill>
                <a:schemeClr val="dk1"/>
              </a:solidFill>
              <a:latin typeface="Ubuntu"/>
              <a:ea typeface="Ubuntu"/>
              <a:cs typeface="Ubuntu"/>
              <a:sym typeface="Ubuntu"/>
            </a:endParaRPr>
          </a:p>
        </p:txBody>
      </p:sp>
      <p:sp>
        <p:nvSpPr>
          <p:cNvPr id="1345" name="Google Shape;1345;p52"/>
          <p:cNvSpPr txBox="1"/>
          <p:nvPr/>
        </p:nvSpPr>
        <p:spPr>
          <a:xfrm>
            <a:off x="6120029" y="2968500"/>
            <a:ext cx="2304000" cy="440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
        <p:nvSpPr>
          <p:cNvPr id="1346" name="Google Shape;1346;p52"/>
          <p:cNvSpPr/>
          <p:nvPr/>
        </p:nvSpPr>
        <p:spPr>
          <a:xfrm>
            <a:off x="719971" y="1495525"/>
            <a:ext cx="2304000" cy="5391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347" name="Google Shape;1347;p52"/>
          <p:cNvSpPr/>
          <p:nvPr/>
        </p:nvSpPr>
        <p:spPr>
          <a:xfrm>
            <a:off x="3420014" y="1495525"/>
            <a:ext cx="2304000" cy="5391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348" name="Google Shape;1348;p52"/>
          <p:cNvSpPr/>
          <p:nvPr/>
        </p:nvSpPr>
        <p:spPr>
          <a:xfrm>
            <a:off x="6120029" y="1495525"/>
            <a:ext cx="2304000" cy="5391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349" name="Google Shape;1349;p52"/>
          <p:cNvSpPr txBox="1">
            <a:spLocks noGrp="1"/>
          </p:cNvSpPr>
          <p:nvPr>
            <p:ph type="title" idx="4294967295"/>
          </p:nvPr>
        </p:nvSpPr>
        <p:spPr>
          <a:xfrm>
            <a:off x="1250821" y="2215200"/>
            <a:ext cx="12423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3300"/>
              <a:t>25%</a:t>
            </a:r>
            <a:endParaRPr sz="3300">
              <a:solidFill>
                <a:schemeClr val="dk1"/>
              </a:solidFill>
            </a:endParaRPr>
          </a:p>
        </p:txBody>
      </p:sp>
      <p:sp>
        <p:nvSpPr>
          <p:cNvPr id="1350" name="Google Shape;1350;p52"/>
          <p:cNvSpPr txBox="1">
            <a:spLocks noGrp="1"/>
          </p:cNvSpPr>
          <p:nvPr>
            <p:ph type="title" idx="4294967295"/>
          </p:nvPr>
        </p:nvSpPr>
        <p:spPr>
          <a:xfrm>
            <a:off x="3950864" y="2215200"/>
            <a:ext cx="12423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3300"/>
              <a:t>50%</a:t>
            </a:r>
            <a:endParaRPr sz="3300">
              <a:solidFill>
                <a:schemeClr val="dk1"/>
              </a:solidFill>
            </a:endParaRPr>
          </a:p>
        </p:txBody>
      </p:sp>
      <p:sp>
        <p:nvSpPr>
          <p:cNvPr id="1351" name="Google Shape;1351;p52"/>
          <p:cNvSpPr txBox="1">
            <a:spLocks noGrp="1"/>
          </p:cNvSpPr>
          <p:nvPr>
            <p:ph type="title" idx="4294967295"/>
          </p:nvPr>
        </p:nvSpPr>
        <p:spPr>
          <a:xfrm>
            <a:off x="6650879" y="2215200"/>
            <a:ext cx="12423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3300"/>
              <a:t>75%</a:t>
            </a:r>
            <a:endParaRPr sz="3300">
              <a:solidFill>
                <a:schemeClr val="dk1"/>
              </a:solidFill>
            </a:endParaRPr>
          </a:p>
        </p:txBody>
      </p:sp>
      <p:sp>
        <p:nvSpPr>
          <p:cNvPr id="1352" name="Google Shape;1352;p52"/>
          <p:cNvSpPr/>
          <p:nvPr/>
        </p:nvSpPr>
        <p:spPr>
          <a:xfrm>
            <a:off x="719971" y="1495500"/>
            <a:ext cx="622800" cy="5391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353" name="Google Shape;1353;p52"/>
          <p:cNvSpPr/>
          <p:nvPr/>
        </p:nvSpPr>
        <p:spPr>
          <a:xfrm>
            <a:off x="3419986" y="1495500"/>
            <a:ext cx="1185000" cy="5391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354" name="Google Shape;1354;p52"/>
          <p:cNvSpPr/>
          <p:nvPr/>
        </p:nvSpPr>
        <p:spPr>
          <a:xfrm>
            <a:off x="6119971" y="1495500"/>
            <a:ext cx="1867200" cy="5391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53"/>
          <p:cNvSpPr txBox="1">
            <a:spLocks noGrp="1"/>
          </p:cNvSpPr>
          <p:nvPr>
            <p:ph type="title"/>
          </p:nvPr>
        </p:nvSpPr>
        <p:spPr>
          <a:xfrm>
            <a:off x="720000" y="1553550"/>
            <a:ext cx="3466500" cy="65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Computer mockup</a:t>
            </a:r>
            <a:endParaRPr/>
          </a:p>
        </p:txBody>
      </p:sp>
      <p:sp>
        <p:nvSpPr>
          <p:cNvPr id="1360" name="Google Shape;1360;p53"/>
          <p:cNvSpPr txBox="1">
            <a:spLocks noGrp="1"/>
          </p:cNvSpPr>
          <p:nvPr>
            <p:ph type="subTitle" idx="1"/>
          </p:nvPr>
        </p:nvSpPr>
        <p:spPr>
          <a:xfrm>
            <a:off x="720000" y="2209350"/>
            <a:ext cx="34665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361" name="Google Shape;1361;p53"/>
          <p:cNvGrpSpPr/>
          <p:nvPr/>
        </p:nvGrpSpPr>
        <p:grpSpPr>
          <a:xfrm>
            <a:off x="4708150" y="1183700"/>
            <a:ext cx="3722617" cy="3073704"/>
            <a:chOff x="3885225" y="1543825"/>
            <a:chExt cx="3722617" cy="3073704"/>
          </a:xfrm>
        </p:grpSpPr>
        <p:grpSp>
          <p:nvGrpSpPr>
            <p:cNvPr id="1362" name="Google Shape;1362;p53"/>
            <p:cNvGrpSpPr/>
            <p:nvPr/>
          </p:nvGrpSpPr>
          <p:grpSpPr>
            <a:xfrm>
              <a:off x="3885225" y="1543825"/>
              <a:ext cx="3722617" cy="3073704"/>
              <a:chOff x="3713115" y="1401687"/>
              <a:chExt cx="4067100" cy="3358138"/>
            </a:xfrm>
          </p:grpSpPr>
          <p:sp>
            <p:nvSpPr>
              <p:cNvPr id="1363" name="Google Shape;1363;p53"/>
              <p:cNvSpPr/>
              <p:nvPr/>
            </p:nvSpPr>
            <p:spPr>
              <a:xfrm rot="10800000">
                <a:off x="4881988" y="3956350"/>
                <a:ext cx="1729225" cy="803475"/>
              </a:xfrm>
              <a:prstGeom prst="flowChartManualOpe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3713115" y="1401687"/>
                <a:ext cx="4067100" cy="27162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53"/>
            <p:cNvGrpSpPr/>
            <p:nvPr/>
          </p:nvGrpSpPr>
          <p:grpSpPr>
            <a:xfrm>
              <a:off x="7043174" y="3808075"/>
              <a:ext cx="373323" cy="83100"/>
              <a:chOff x="7195574" y="3808075"/>
              <a:chExt cx="373323" cy="83100"/>
            </a:xfrm>
          </p:grpSpPr>
          <p:sp>
            <p:nvSpPr>
              <p:cNvPr id="1366" name="Google Shape;1366;p53"/>
              <p:cNvSpPr/>
              <p:nvPr/>
            </p:nvSpPr>
            <p:spPr>
              <a:xfrm>
                <a:off x="7195574" y="380807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7340686" y="380807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7485797" y="380807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369" name="Google Shape;1369;p53"/>
          <p:cNvPicPr preferRelativeResize="0"/>
          <p:nvPr/>
        </p:nvPicPr>
        <p:blipFill rotWithShape="1">
          <a:blip r:embed="rId3">
            <a:alphaModFix/>
          </a:blip>
          <a:srcRect/>
          <a:stretch/>
        </p:blipFill>
        <p:spPr>
          <a:xfrm>
            <a:off x="4836212" y="1309107"/>
            <a:ext cx="3466500" cy="1949889"/>
          </a:xfrm>
          <a:prstGeom prst="rect">
            <a:avLst/>
          </a:prstGeom>
          <a:noFill/>
          <a:ln w="9525" cap="flat" cmpd="sng">
            <a:solidFill>
              <a:schemeClr val="dk1"/>
            </a:solidFill>
            <a:prstDash val="lgDash"/>
            <a:round/>
            <a:headEnd type="none" w="sm" len="sm"/>
            <a:tailEnd type="none" w="sm" len="sm"/>
          </a:ln>
        </p:spPr>
      </p:pic>
      <p:grpSp>
        <p:nvGrpSpPr>
          <p:cNvPr id="1370" name="Google Shape;1370;p53"/>
          <p:cNvGrpSpPr/>
          <p:nvPr/>
        </p:nvGrpSpPr>
        <p:grpSpPr>
          <a:xfrm>
            <a:off x="340290" y="774792"/>
            <a:ext cx="745884" cy="804890"/>
            <a:chOff x="2637903" y="855317"/>
            <a:chExt cx="745884" cy="804890"/>
          </a:xfrm>
        </p:grpSpPr>
        <p:sp>
          <p:nvSpPr>
            <p:cNvPr id="1371" name="Google Shape;1371;p53"/>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53"/>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53"/>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53"/>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53"/>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3"/>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53"/>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53"/>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9" name="Google Shape;1379;p53"/>
          <p:cNvGrpSpPr/>
          <p:nvPr/>
        </p:nvGrpSpPr>
        <p:grpSpPr>
          <a:xfrm rot="10800000">
            <a:off x="3919062" y="11"/>
            <a:ext cx="3898492" cy="913082"/>
            <a:chOff x="4282937" y="4216011"/>
            <a:chExt cx="3898492" cy="913082"/>
          </a:xfrm>
        </p:grpSpPr>
        <p:grpSp>
          <p:nvGrpSpPr>
            <p:cNvPr id="1380" name="Google Shape;1380;p53"/>
            <p:cNvGrpSpPr/>
            <p:nvPr/>
          </p:nvGrpSpPr>
          <p:grpSpPr>
            <a:xfrm>
              <a:off x="5250386" y="4572413"/>
              <a:ext cx="2931042" cy="555869"/>
              <a:chOff x="6677887" y="5275326"/>
              <a:chExt cx="2426962" cy="460271"/>
            </a:xfrm>
          </p:grpSpPr>
          <p:sp>
            <p:nvSpPr>
              <p:cNvPr id="1381" name="Google Shape;1381;p53"/>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53"/>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53"/>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4" name="Google Shape;1384;p53"/>
            <p:cNvGrpSpPr/>
            <p:nvPr/>
          </p:nvGrpSpPr>
          <p:grpSpPr>
            <a:xfrm>
              <a:off x="4282937" y="4216011"/>
              <a:ext cx="674671" cy="913082"/>
              <a:chOff x="5876819" y="4980218"/>
              <a:chExt cx="558641" cy="756050"/>
            </a:xfrm>
          </p:grpSpPr>
          <p:sp>
            <p:nvSpPr>
              <p:cNvPr id="1385" name="Google Shape;1385;p53"/>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86" name="Google Shape;1386;p53"/>
              <p:cNvGrpSpPr/>
              <p:nvPr/>
            </p:nvGrpSpPr>
            <p:grpSpPr>
              <a:xfrm>
                <a:off x="6101895" y="4980218"/>
                <a:ext cx="333565" cy="243292"/>
                <a:chOff x="6101895" y="4980218"/>
                <a:chExt cx="333565" cy="243292"/>
              </a:xfrm>
            </p:grpSpPr>
            <p:sp>
              <p:nvSpPr>
                <p:cNvPr id="1387" name="Google Shape;1387;p53"/>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3"/>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53"/>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4" name="Google Shape;1394;p54"/>
          <p:cNvSpPr txBox="1">
            <a:spLocks noGrp="1"/>
          </p:cNvSpPr>
          <p:nvPr>
            <p:ph type="title"/>
          </p:nvPr>
        </p:nvSpPr>
        <p:spPr>
          <a:xfrm>
            <a:off x="4964275" y="1662150"/>
            <a:ext cx="3466500" cy="65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1395" name="Google Shape;1395;p54"/>
          <p:cNvSpPr txBox="1">
            <a:spLocks noGrp="1"/>
          </p:cNvSpPr>
          <p:nvPr>
            <p:ph type="subTitle" idx="1"/>
          </p:nvPr>
        </p:nvSpPr>
        <p:spPr>
          <a:xfrm>
            <a:off x="4964275" y="2317950"/>
            <a:ext cx="34665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396" name="Google Shape;1396;p54"/>
          <p:cNvGrpSpPr/>
          <p:nvPr/>
        </p:nvGrpSpPr>
        <p:grpSpPr>
          <a:xfrm>
            <a:off x="713232" y="1468050"/>
            <a:ext cx="3926100" cy="2207400"/>
            <a:chOff x="1379032" y="1778700"/>
            <a:chExt cx="3926100" cy="2207400"/>
          </a:xfrm>
        </p:grpSpPr>
        <p:sp>
          <p:nvSpPr>
            <p:cNvPr id="1397" name="Google Shape;1397;p54"/>
            <p:cNvSpPr/>
            <p:nvPr/>
          </p:nvSpPr>
          <p:spPr>
            <a:xfrm>
              <a:off x="1379032" y="1778700"/>
              <a:ext cx="3926100" cy="22074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4"/>
            <p:cNvSpPr/>
            <p:nvPr/>
          </p:nvSpPr>
          <p:spPr>
            <a:xfrm>
              <a:off x="5112646" y="2735850"/>
              <a:ext cx="115500" cy="2931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99" name="Google Shape;1399;p54"/>
          <p:cNvPicPr preferRelativeResize="0"/>
          <p:nvPr/>
        </p:nvPicPr>
        <p:blipFill rotWithShape="1">
          <a:blip r:embed="rId3">
            <a:alphaModFix/>
          </a:blip>
          <a:srcRect/>
          <a:stretch/>
        </p:blipFill>
        <p:spPr>
          <a:xfrm>
            <a:off x="818172" y="1572300"/>
            <a:ext cx="3553625" cy="1998900"/>
          </a:xfrm>
          <a:prstGeom prst="rect">
            <a:avLst/>
          </a:prstGeom>
          <a:noFill/>
          <a:ln w="9525" cap="flat" cmpd="sng">
            <a:solidFill>
              <a:schemeClr val="dk1"/>
            </a:solidFill>
            <a:prstDash val="lgDash"/>
            <a:round/>
            <a:headEnd type="none" w="sm" len="sm"/>
            <a:tailEnd type="none" w="sm" len="sm"/>
          </a:ln>
        </p:spPr>
      </p:pic>
      <p:grpSp>
        <p:nvGrpSpPr>
          <p:cNvPr id="1400" name="Google Shape;1400;p54"/>
          <p:cNvGrpSpPr/>
          <p:nvPr/>
        </p:nvGrpSpPr>
        <p:grpSpPr>
          <a:xfrm flipH="1">
            <a:off x="7269056" y="3308570"/>
            <a:ext cx="2175771" cy="1245492"/>
            <a:chOff x="-1757878" y="3236020"/>
            <a:chExt cx="2175771" cy="1245492"/>
          </a:xfrm>
        </p:grpSpPr>
        <p:sp>
          <p:nvSpPr>
            <p:cNvPr id="1401" name="Google Shape;1401;p54"/>
            <p:cNvSpPr/>
            <p:nvPr/>
          </p:nvSpPr>
          <p:spPr>
            <a:xfrm rot="-6317156" flipH="1">
              <a:off x="-1255583" y="3020184"/>
              <a:ext cx="832793" cy="1677164"/>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2" name="Google Shape;1402;p54"/>
            <p:cNvGrpSpPr/>
            <p:nvPr/>
          </p:nvGrpSpPr>
          <p:grpSpPr>
            <a:xfrm>
              <a:off x="-188310" y="3365904"/>
              <a:ext cx="606203" cy="446722"/>
              <a:chOff x="486315" y="788579"/>
              <a:chExt cx="606203" cy="446722"/>
            </a:xfrm>
          </p:grpSpPr>
          <p:sp>
            <p:nvSpPr>
              <p:cNvPr id="1403" name="Google Shape;1403;p54"/>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54"/>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08"/>
        <p:cNvGrpSpPr/>
        <p:nvPr/>
      </p:nvGrpSpPr>
      <p:grpSpPr>
        <a:xfrm>
          <a:off x="0" y="0"/>
          <a:ext cx="0" cy="0"/>
          <a:chOff x="0" y="0"/>
          <a:chExt cx="0" cy="0"/>
        </a:xfrm>
      </p:grpSpPr>
      <p:sp>
        <p:nvSpPr>
          <p:cNvPr id="1409" name="Google Shape;1409;p55"/>
          <p:cNvSpPr/>
          <p:nvPr/>
        </p:nvSpPr>
        <p:spPr>
          <a:xfrm rot="5400000">
            <a:off x="4206950" y="1564799"/>
            <a:ext cx="3738300" cy="20139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0" name="Google Shape;1410;p55"/>
          <p:cNvPicPr preferRelativeResize="0"/>
          <p:nvPr/>
        </p:nvPicPr>
        <p:blipFill rotWithShape="1">
          <a:blip r:embed="rId3">
            <a:alphaModFix/>
          </a:blip>
          <a:srcRect l="65232" t="5157" r="3638" b="5148"/>
          <a:stretch/>
        </p:blipFill>
        <p:spPr>
          <a:xfrm>
            <a:off x="5159073" y="804994"/>
            <a:ext cx="1833851" cy="3302675"/>
          </a:xfrm>
          <a:prstGeom prst="rect">
            <a:avLst/>
          </a:prstGeom>
          <a:noFill/>
          <a:ln w="9525" cap="flat" cmpd="sng">
            <a:solidFill>
              <a:schemeClr val="dk1"/>
            </a:solidFill>
            <a:prstDash val="lgDash"/>
            <a:round/>
            <a:headEnd type="none" w="sm" len="sm"/>
            <a:tailEnd type="none" w="sm" len="sm"/>
          </a:ln>
        </p:spPr>
      </p:pic>
      <p:sp>
        <p:nvSpPr>
          <p:cNvPr id="1411" name="Google Shape;1411;p55"/>
          <p:cNvSpPr txBox="1">
            <a:spLocks noGrp="1"/>
          </p:cNvSpPr>
          <p:nvPr>
            <p:ph type="title"/>
          </p:nvPr>
        </p:nvSpPr>
        <p:spPr>
          <a:xfrm>
            <a:off x="720000" y="1662150"/>
            <a:ext cx="3466500" cy="65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Phone mockup</a:t>
            </a:r>
            <a:endParaRPr/>
          </a:p>
        </p:txBody>
      </p:sp>
      <p:sp>
        <p:nvSpPr>
          <p:cNvPr id="1412" name="Google Shape;1412;p55"/>
          <p:cNvSpPr txBox="1">
            <a:spLocks noGrp="1"/>
          </p:cNvSpPr>
          <p:nvPr>
            <p:ph type="subTitle" idx="1"/>
          </p:nvPr>
        </p:nvSpPr>
        <p:spPr>
          <a:xfrm>
            <a:off x="720000" y="2317950"/>
            <a:ext cx="34665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413" name="Google Shape;1413;p55"/>
          <p:cNvGrpSpPr/>
          <p:nvPr/>
        </p:nvGrpSpPr>
        <p:grpSpPr>
          <a:xfrm>
            <a:off x="5807708" y="959010"/>
            <a:ext cx="536602" cy="79319"/>
            <a:chOff x="281617" y="1581250"/>
            <a:chExt cx="480999" cy="71100"/>
          </a:xfrm>
        </p:grpSpPr>
        <p:sp>
          <p:nvSpPr>
            <p:cNvPr id="1414" name="Google Shape;1414;p55"/>
            <p:cNvSpPr/>
            <p:nvPr/>
          </p:nvSpPr>
          <p:spPr>
            <a:xfrm>
              <a:off x="281617" y="1581250"/>
              <a:ext cx="340200" cy="711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691516" y="1581250"/>
              <a:ext cx="71100" cy="71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55"/>
          <p:cNvGrpSpPr/>
          <p:nvPr/>
        </p:nvGrpSpPr>
        <p:grpSpPr>
          <a:xfrm flipH="1">
            <a:off x="4032803" y="881192"/>
            <a:ext cx="745884" cy="804890"/>
            <a:chOff x="2637903" y="855317"/>
            <a:chExt cx="745884" cy="804890"/>
          </a:xfrm>
        </p:grpSpPr>
        <p:sp>
          <p:nvSpPr>
            <p:cNvPr id="1417" name="Google Shape;1417;p55"/>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55"/>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55"/>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55"/>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55"/>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55"/>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55"/>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55"/>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5" name="Google Shape;1425;p55"/>
          <p:cNvGrpSpPr/>
          <p:nvPr/>
        </p:nvGrpSpPr>
        <p:grpSpPr>
          <a:xfrm>
            <a:off x="200587" y="4023320"/>
            <a:ext cx="4958492" cy="1161348"/>
            <a:chOff x="4282937" y="4216011"/>
            <a:chExt cx="3898492" cy="913082"/>
          </a:xfrm>
        </p:grpSpPr>
        <p:grpSp>
          <p:nvGrpSpPr>
            <p:cNvPr id="1426" name="Google Shape;1426;p55"/>
            <p:cNvGrpSpPr/>
            <p:nvPr/>
          </p:nvGrpSpPr>
          <p:grpSpPr>
            <a:xfrm>
              <a:off x="5250386" y="4572413"/>
              <a:ext cx="2931042" cy="555869"/>
              <a:chOff x="6677887" y="5275326"/>
              <a:chExt cx="2426962" cy="460271"/>
            </a:xfrm>
          </p:grpSpPr>
          <p:sp>
            <p:nvSpPr>
              <p:cNvPr id="1427" name="Google Shape;1427;p55"/>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55"/>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55"/>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0" name="Google Shape;1430;p55"/>
            <p:cNvGrpSpPr/>
            <p:nvPr/>
          </p:nvGrpSpPr>
          <p:grpSpPr>
            <a:xfrm>
              <a:off x="4282937" y="4216011"/>
              <a:ext cx="674671" cy="913082"/>
              <a:chOff x="5876819" y="4980218"/>
              <a:chExt cx="558641" cy="756050"/>
            </a:xfrm>
          </p:grpSpPr>
          <p:sp>
            <p:nvSpPr>
              <p:cNvPr id="1431" name="Google Shape;1431;p55"/>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2" name="Google Shape;1432;p55"/>
              <p:cNvGrpSpPr/>
              <p:nvPr/>
            </p:nvGrpSpPr>
            <p:grpSpPr>
              <a:xfrm>
                <a:off x="6101895" y="4980218"/>
                <a:ext cx="333565" cy="243292"/>
                <a:chOff x="6101895" y="4980218"/>
                <a:chExt cx="333565" cy="243292"/>
              </a:xfrm>
            </p:grpSpPr>
            <p:sp>
              <p:nvSpPr>
                <p:cNvPr id="1433" name="Google Shape;1433;p55"/>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55"/>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55"/>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6"/>
          <p:cNvSpPr txBox="1"/>
          <p:nvPr/>
        </p:nvSpPr>
        <p:spPr>
          <a:xfrm flipH="1">
            <a:off x="719849" y="1344700"/>
            <a:ext cx="2127000" cy="4671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441" name="Google Shape;1441;p56"/>
          <p:cNvSpPr txBox="1"/>
          <p:nvPr/>
        </p:nvSpPr>
        <p:spPr>
          <a:xfrm flipH="1">
            <a:off x="719849" y="3469815"/>
            <a:ext cx="2127000" cy="4671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
        <p:nvSpPr>
          <p:cNvPr id="1442" name="Google Shape;1442;p56"/>
          <p:cNvSpPr txBox="1"/>
          <p:nvPr/>
        </p:nvSpPr>
        <p:spPr>
          <a:xfrm flipH="1">
            <a:off x="719874" y="2407258"/>
            <a:ext cx="2127000" cy="4671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443" name="Google Shape;1443;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Contemporary German immigration stories</a:t>
            </a:r>
            <a:endParaRPr/>
          </a:p>
        </p:txBody>
      </p:sp>
      <p:sp>
        <p:nvSpPr>
          <p:cNvPr id="1444" name="Google Shape;1444;p56"/>
          <p:cNvSpPr txBox="1"/>
          <p:nvPr/>
        </p:nvSpPr>
        <p:spPr>
          <a:xfrm flipH="1">
            <a:off x="719860" y="1602398"/>
            <a:ext cx="21270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Venus is the second planet from the Sun</a:t>
            </a:r>
            <a:endParaRPr>
              <a:solidFill>
                <a:schemeClr val="dk1"/>
              </a:solidFill>
              <a:latin typeface="Ubuntu"/>
              <a:ea typeface="Ubuntu"/>
              <a:cs typeface="Ubuntu"/>
              <a:sym typeface="Ubuntu"/>
            </a:endParaRPr>
          </a:p>
        </p:txBody>
      </p:sp>
      <p:sp>
        <p:nvSpPr>
          <p:cNvPr id="1445" name="Google Shape;1445;p56"/>
          <p:cNvSpPr txBox="1"/>
          <p:nvPr/>
        </p:nvSpPr>
        <p:spPr>
          <a:xfrm flipH="1">
            <a:off x="719861" y="3727499"/>
            <a:ext cx="21270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Despite being red, Mars is a very cold place</a:t>
            </a:r>
            <a:endParaRPr>
              <a:solidFill>
                <a:schemeClr val="dk1"/>
              </a:solidFill>
              <a:latin typeface="Ubuntu"/>
              <a:ea typeface="Ubuntu"/>
              <a:cs typeface="Ubuntu"/>
              <a:sym typeface="Ubuntu"/>
            </a:endParaRPr>
          </a:p>
        </p:txBody>
      </p:sp>
      <p:sp>
        <p:nvSpPr>
          <p:cNvPr id="1446" name="Google Shape;1446;p56"/>
          <p:cNvSpPr txBox="1"/>
          <p:nvPr/>
        </p:nvSpPr>
        <p:spPr>
          <a:xfrm flipH="1">
            <a:off x="719875" y="2664949"/>
            <a:ext cx="21270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p:txBody>
      </p:sp>
      <p:grpSp>
        <p:nvGrpSpPr>
          <p:cNvPr id="1447" name="Google Shape;1447;p56"/>
          <p:cNvGrpSpPr/>
          <p:nvPr/>
        </p:nvGrpSpPr>
        <p:grpSpPr>
          <a:xfrm>
            <a:off x="3899307" y="1724662"/>
            <a:ext cx="4531472" cy="2413700"/>
            <a:chOff x="233350" y="949250"/>
            <a:chExt cx="7137300" cy="3802300"/>
          </a:xfrm>
        </p:grpSpPr>
        <p:sp>
          <p:nvSpPr>
            <p:cNvPr id="1448" name="Google Shape;144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9" name="Google Shape;1499;p56"/>
          <p:cNvSpPr/>
          <p:nvPr/>
        </p:nvSpPr>
        <p:spPr>
          <a:xfrm>
            <a:off x="2923050" y="1420900"/>
            <a:ext cx="746100" cy="51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500" name="Google Shape;1500;p56"/>
          <p:cNvSpPr/>
          <p:nvPr/>
        </p:nvSpPr>
        <p:spPr>
          <a:xfrm>
            <a:off x="2923050" y="2484575"/>
            <a:ext cx="746100" cy="51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501" name="Google Shape;1501;p56"/>
          <p:cNvSpPr/>
          <p:nvPr/>
        </p:nvSpPr>
        <p:spPr>
          <a:xfrm>
            <a:off x="2923050" y="3546025"/>
            <a:ext cx="746100" cy="51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cxnSp>
        <p:nvCxnSpPr>
          <p:cNvPr id="1502" name="Google Shape;1502;p56"/>
          <p:cNvCxnSpPr>
            <a:stCxn id="1499" idx="3"/>
          </p:cNvCxnSpPr>
          <p:nvPr/>
        </p:nvCxnSpPr>
        <p:spPr>
          <a:xfrm>
            <a:off x="3669150" y="1678600"/>
            <a:ext cx="3936600" cy="578400"/>
          </a:xfrm>
          <a:prstGeom prst="curvedConnector3">
            <a:avLst>
              <a:gd name="adj1" fmla="val 50000"/>
            </a:avLst>
          </a:prstGeom>
          <a:noFill/>
          <a:ln w="9525" cap="flat" cmpd="sng">
            <a:solidFill>
              <a:schemeClr val="dk1"/>
            </a:solidFill>
            <a:prstDash val="solid"/>
            <a:round/>
            <a:headEnd type="none" w="med" len="med"/>
            <a:tailEnd type="oval" w="med" len="med"/>
          </a:ln>
        </p:spPr>
      </p:cxnSp>
      <p:cxnSp>
        <p:nvCxnSpPr>
          <p:cNvPr id="1503" name="Google Shape;1503;p56"/>
          <p:cNvCxnSpPr>
            <a:stCxn id="1500" idx="3"/>
          </p:cNvCxnSpPr>
          <p:nvPr/>
        </p:nvCxnSpPr>
        <p:spPr>
          <a:xfrm>
            <a:off x="3669150" y="2742275"/>
            <a:ext cx="2549100" cy="200400"/>
          </a:xfrm>
          <a:prstGeom prst="curvedConnector3">
            <a:avLst>
              <a:gd name="adj1" fmla="val 50000"/>
            </a:avLst>
          </a:prstGeom>
          <a:noFill/>
          <a:ln w="9525" cap="flat" cmpd="sng">
            <a:solidFill>
              <a:schemeClr val="dk1"/>
            </a:solidFill>
            <a:prstDash val="solid"/>
            <a:round/>
            <a:headEnd type="none" w="med" len="med"/>
            <a:tailEnd type="oval" w="med" len="med"/>
          </a:ln>
        </p:spPr>
      </p:cxnSp>
      <p:cxnSp>
        <p:nvCxnSpPr>
          <p:cNvPr id="1504" name="Google Shape;1504;p56"/>
          <p:cNvCxnSpPr>
            <a:stCxn id="1501" idx="3"/>
          </p:cNvCxnSpPr>
          <p:nvPr/>
        </p:nvCxnSpPr>
        <p:spPr>
          <a:xfrm rot="10800000" flipH="1">
            <a:off x="3669150" y="3604525"/>
            <a:ext cx="4247700" cy="199200"/>
          </a:xfrm>
          <a:prstGeom prst="curvedConnector3">
            <a:avLst>
              <a:gd name="adj1" fmla="val 50000"/>
            </a:avLst>
          </a:prstGeom>
          <a:noFill/>
          <a:ln w="9525" cap="flat" cmpd="sng">
            <a:solidFill>
              <a:schemeClr val="dk1"/>
            </a:solidFill>
            <a:prstDash val="solid"/>
            <a:round/>
            <a:headEnd type="none" w="med" len="med"/>
            <a:tailEnd type="oval" w="med" len="med"/>
          </a:ln>
        </p:spPr>
      </p:cxnSp>
      <p:grpSp>
        <p:nvGrpSpPr>
          <p:cNvPr id="1505" name="Google Shape;1505;p56"/>
          <p:cNvGrpSpPr/>
          <p:nvPr/>
        </p:nvGrpSpPr>
        <p:grpSpPr>
          <a:xfrm>
            <a:off x="3180186" y="1492716"/>
            <a:ext cx="231829" cy="371782"/>
            <a:chOff x="8027227" y="3215041"/>
            <a:chExt cx="231829" cy="371782"/>
          </a:xfrm>
        </p:grpSpPr>
        <p:sp>
          <p:nvSpPr>
            <p:cNvPr id="1506" name="Google Shape;1506;p5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56"/>
          <p:cNvGrpSpPr/>
          <p:nvPr/>
        </p:nvGrpSpPr>
        <p:grpSpPr>
          <a:xfrm>
            <a:off x="3098281" y="2532001"/>
            <a:ext cx="395638" cy="420544"/>
            <a:chOff x="4093603" y="4146138"/>
            <a:chExt cx="395638" cy="420544"/>
          </a:xfrm>
        </p:grpSpPr>
        <p:sp>
          <p:nvSpPr>
            <p:cNvPr id="1517" name="Google Shape;1517;p5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56"/>
          <p:cNvGrpSpPr/>
          <p:nvPr/>
        </p:nvGrpSpPr>
        <p:grpSpPr>
          <a:xfrm>
            <a:off x="3119028" y="3620055"/>
            <a:ext cx="354145" cy="351869"/>
            <a:chOff x="3514900" y="1489020"/>
            <a:chExt cx="354145" cy="351869"/>
          </a:xfrm>
        </p:grpSpPr>
        <p:sp>
          <p:nvSpPr>
            <p:cNvPr id="1535" name="Google Shape;1535;p56"/>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Latar Belakang</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60"/>
        <p:cNvGrpSpPr/>
        <p:nvPr/>
      </p:nvGrpSpPr>
      <p:grpSpPr>
        <a:xfrm>
          <a:off x="0" y="0"/>
          <a:ext cx="0" cy="0"/>
          <a:chOff x="0" y="0"/>
          <a:chExt cx="0" cy="0"/>
        </a:xfrm>
      </p:grpSpPr>
      <p:sp>
        <p:nvSpPr>
          <p:cNvPr id="1561" name="Google Shape;1561;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Protest movements in post-war Germany</a:t>
            </a:r>
            <a:endParaRPr/>
          </a:p>
        </p:txBody>
      </p:sp>
      <p:sp>
        <p:nvSpPr>
          <p:cNvPr id="1562" name="Google Shape;1562;p57"/>
          <p:cNvSpPr txBox="1"/>
          <p:nvPr/>
        </p:nvSpPr>
        <p:spPr>
          <a:xfrm>
            <a:off x="1040999" y="1500800"/>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1st</a:t>
            </a:r>
            <a:endParaRPr sz="2400" b="1">
              <a:solidFill>
                <a:schemeClr val="dk1"/>
              </a:solidFill>
              <a:latin typeface="Actor"/>
              <a:ea typeface="Actor"/>
              <a:cs typeface="Actor"/>
              <a:sym typeface="Actor"/>
            </a:endParaRPr>
          </a:p>
        </p:txBody>
      </p:sp>
      <p:sp>
        <p:nvSpPr>
          <p:cNvPr id="1563" name="Google Shape;1563;p57"/>
          <p:cNvSpPr txBox="1"/>
          <p:nvPr/>
        </p:nvSpPr>
        <p:spPr>
          <a:xfrm>
            <a:off x="1040999" y="2466987"/>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2nd</a:t>
            </a:r>
            <a:endParaRPr sz="2400" b="1">
              <a:solidFill>
                <a:schemeClr val="dk1"/>
              </a:solidFill>
              <a:latin typeface="Actor"/>
              <a:ea typeface="Actor"/>
              <a:cs typeface="Actor"/>
              <a:sym typeface="Actor"/>
            </a:endParaRPr>
          </a:p>
        </p:txBody>
      </p:sp>
      <p:sp>
        <p:nvSpPr>
          <p:cNvPr id="1564" name="Google Shape;1564;p57"/>
          <p:cNvSpPr txBox="1"/>
          <p:nvPr/>
        </p:nvSpPr>
        <p:spPr>
          <a:xfrm>
            <a:off x="1040999" y="3433174"/>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3rd</a:t>
            </a:r>
            <a:endParaRPr sz="2400" b="1">
              <a:solidFill>
                <a:schemeClr val="dk1"/>
              </a:solidFill>
              <a:latin typeface="Actor"/>
              <a:ea typeface="Actor"/>
              <a:cs typeface="Actor"/>
              <a:sym typeface="Actor"/>
            </a:endParaRPr>
          </a:p>
        </p:txBody>
      </p:sp>
      <p:sp>
        <p:nvSpPr>
          <p:cNvPr id="1565" name="Google Shape;1565;p57"/>
          <p:cNvSpPr txBox="1"/>
          <p:nvPr/>
        </p:nvSpPr>
        <p:spPr>
          <a:xfrm>
            <a:off x="4404450" y="1500800"/>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6th</a:t>
            </a:r>
            <a:endParaRPr sz="2400" b="1">
              <a:solidFill>
                <a:schemeClr val="dk1"/>
              </a:solidFill>
              <a:latin typeface="Actor"/>
              <a:ea typeface="Actor"/>
              <a:cs typeface="Actor"/>
              <a:sym typeface="Actor"/>
            </a:endParaRPr>
          </a:p>
        </p:txBody>
      </p:sp>
      <p:sp>
        <p:nvSpPr>
          <p:cNvPr id="1566" name="Google Shape;1566;p57"/>
          <p:cNvSpPr txBox="1"/>
          <p:nvPr/>
        </p:nvSpPr>
        <p:spPr>
          <a:xfrm>
            <a:off x="4404450" y="2466987"/>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5th</a:t>
            </a:r>
            <a:endParaRPr sz="2400" b="1">
              <a:solidFill>
                <a:schemeClr val="dk1"/>
              </a:solidFill>
              <a:latin typeface="Actor"/>
              <a:ea typeface="Actor"/>
              <a:cs typeface="Actor"/>
              <a:sym typeface="Actor"/>
            </a:endParaRPr>
          </a:p>
        </p:txBody>
      </p:sp>
      <p:sp>
        <p:nvSpPr>
          <p:cNvPr id="1567" name="Google Shape;1567;p57"/>
          <p:cNvSpPr txBox="1"/>
          <p:nvPr/>
        </p:nvSpPr>
        <p:spPr>
          <a:xfrm>
            <a:off x="4404450" y="3433174"/>
            <a:ext cx="828900" cy="55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4th</a:t>
            </a:r>
            <a:endParaRPr sz="2000">
              <a:solidFill>
                <a:srgbClr val="FFFFFF"/>
              </a:solidFill>
              <a:latin typeface="Raleway"/>
              <a:ea typeface="Raleway"/>
              <a:cs typeface="Raleway"/>
              <a:sym typeface="Raleway"/>
            </a:endParaRPr>
          </a:p>
        </p:txBody>
      </p:sp>
      <p:sp>
        <p:nvSpPr>
          <p:cNvPr id="1568" name="Google Shape;1568;p57"/>
          <p:cNvSpPr txBox="1"/>
          <p:nvPr/>
        </p:nvSpPr>
        <p:spPr>
          <a:xfrm>
            <a:off x="2019740" y="1424600"/>
            <a:ext cx="16290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569" name="Google Shape;1569;p57"/>
          <p:cNvSpPr txBox="1"/>
          <p:nvPr/>
        </p:nvSpPr>
        <p:spPr>
          <a:xfrm>
            <a:off x="2019575" y="1797500"/>
            <a:ext cx="16290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Mercury is small</a:t>
            </a:r>
            <a:endParaRPr>
              <a:solidFill>
                <a:schemeClr val="dk1"/>
              </a:solidFill>
              <a:latin typeface="Ubuntu"/>
              <a:ea typeface="Ubuntu"/>
              <a:cs typeface="Ubuntu"/>
              <a:sym typeface="Ubuntu"/>
            </a:endParaRPr>
          </a:p>
        </p:txBody>
      </p:sp>
      <p:sp>
        <p:nvSpPr>
          <p:cNvPr id="1570" name="Google Shape;1570;p57"/>
          <p:cNvSpPr txBox="1"/>
          <p:nvPr/>
        </p:nvSpPr>
        <p:spPr>
          <a:xfrm>
            <a:off x="2019740" y="2390787"/>
            <a:ext cx="16290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
        <p:nvSpPr>
          <p:cNvPr id="1571" name="Google Shape;1571;p57"/>
          <p:cNvSpPr txBox="1"/>
          <p:nvPr/>
        </p:nvSpPr>
        <p:spPr>
          <a:xfrm>
            <a:off x="2019575" y="2763679"/>
            <a:ext cx="16290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Mars is very cold</a:t>
            </a:r>
            <a:endParaRPr>
              <a:solidFill>
                <a:schemeClr val="dk1"/>
              </a:solidFill>
              <a:latin typeface="Ubuntu"/>
              <a:ea typeface="Ubuntu"/>
              <a:cs typeface="Ubuntu"/>
              <a:sym typeface="Ubuntu"/>
            </a:endParaRPr>
          </a:p>
        </p:txBody>
      </p:sp>
      <p:sp>
        <p:nvSpPr>
          <p:cNvPr id="1572" name="Google Shape;1572;p57"/>
          <p:cNvSpPr txBox="1"/>
          <p:nvPr/>
        </p:nvSpPr>
        <p:spPr>
          <a:xfrm>
            <a:off x="2019740" y="3356973"/>
            <a:ext cx="16290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573" name="Google Shape;1573;p57"/>
          <p:cNvSpPr txBox="1"/>
          <p:nvPr/>
        </p:nvSpPr>
        <p:spPr>
          <a:xfrm>
            <a:off x="2019575" y="3729875"/>
            <a:ext cx="16290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Venus is very hot</a:t>
            </a:r>
            <a:endParaRPr>
              <a:solidFill>
                <a:schemeClr val="dk1"/>
              </a:solidFill>
              <a:latin typeface="Ubuntu"/>
              <a:ea typeface="Ubuntu"/>
              <a:cs typeface="Ubuntu"/>
              <a:sym typeface="Ubuntu"/>
            </a:endParaRPr>
          </a:p>
        </p:txBody>
      </p:sp>
      <p:sp>
        <p:nvSpPr>
          <p:cNvPr id="1574" name="Google Shape;1574;p57"/>
          <p:cNvSpPr txBox="1"/>
          <p:nvPr/>
        </p:nvSpPr>
        <p:spPr>
          <a:xfrm>
            <a:off x="5383311" y="1424600"/>
            <a:ext cx="16287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Saturn</a:t>
            </a:r>
            <a:endParaRPr sz="2400" b="1">
              <a:solidFill>
                <a:schemeClr val="dk1"/>
              </a:solidFill>
              <a:latin typeface="Actor"/>
              <a:ea typeface="Actor"/>
              <a:cs typeface="Actor"/>
              <a:sym typeface="Actor"/>
            </a:endParaRPr>
          </a:p>
        </p:txBody>
      </p:sp>
      <p:sp>
        <p:nvSpPr>
          <p:cNvPr id="1575" name="Google Shape;1575;p57"/>
          <p:cNvSpPr txBox="1"/>
          <p:nvPr/>
        </p:nvSpPr>
        <p:spPr>
          <a:xfrm>
            <a:off x="5383149" y="1797500"/>
            <a:ext cx="16287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Saturn has rings</a:t>
            </a:r>
            <a:endParaRPr>
              <a:solidFill>
                <a:schemeClr val="dk1"/>
              </a:solidFill>
              <a:latin typeface="Ubuntu"/>
              <a:ea typeface="Ubuntu"/>
              <a:cs typeface="Ubuntu"/>
              <a:sym typeface="Ubuntu"/>
            </a:endParaRPr>
          </a:p>
        </p:txBody>
      </p:sp>
      <p:sp>
        <p:nvSpPr>
          <p:cNvPr id="1576" name="Google Shape;1576;p57"/>
          <p:cNvSpPr txBox="1"/>
          <p:nvPr/>
        </p:nvSpPr>
        <p:spPr>
          <a:xfrm>
            <a:off x="5383311" y="2390787"/>
            <a:ext cx="16287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Earth</a:t>
            </a:r>
            <a:endParaRPr sz="2400" b="1">
              <a:solidFill>
                <a:schemeClr val="dk1"/>
              </a:solidFill>
              <a:latin typeface="Actor"/>
              <a:ea typeface="Actor"/>
              <a:cs typeface="Actor"/>
              <a:sym typeface="Actor"/>
            </a:endParaRPr>
          </a:p>
        </p:txBody>
      </p:sp>
      <p:sp>
        <p:nvSpPr>
          <p:cNvPr id="1577" name="Google Shape;1577;p57"/>
          <p:cNvSpPr txBox="1"/>
          <p:nvPr/>
        </p:nvSpPr>
        <p:spPr>
          <a:xfrm>
            <a:off x="5383149" y="2763679"/>
            <a:ext cx="16287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Earth has life</a:t>
            </a:r>
            <a:endParaRPr>
              <a:solidFill>
                <a:schemeClr val="dk1"/>
              </a:solidFill>
              <a:latin typeface="Ubuntu"/>
              <a:ea typeface="Ubuntu"/>
              <a:cs typeface="Ubuntu"/>
              <a:sym typeface="Ubuntu"/>
            </a:endParaRPr>
          </a:p>
        </p:txBody>
      </p:sp>
      <p:sp>
        <p:nvSpPr>
          <p:cNvPr id="1578" name="Google Shape;1578;p57"/>
          <p:cNvSpPr txBox="1"/>
          <p:nvPr/>
        </p:nvSpPr>
        <p:spPr>
          <a:xfrm>
            <a:off x="5383311" y="3356973"/>
            <a:ext cx="1628700" cy="481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The Sun</a:t>
            </a:r>
            <a:endParaRPr sz="2400" b="1">
              <a:solidFill>
                <a:schemeClr val="dk1"/>
              </a:solidFill>
              <a:latin typeface="Actor"/>
              <a:ea typeface="Actor"/>
              <a:cs typeface="Actor"/>
              <a:sym typeface="Actor"/>
            </a:endParaRPr>
          </a:p>
        </p:txBody>
      </p:sp>
      <p:sp>
        <p:nvSpPr>
          <p:cNvPr id="1579" name="Google Shape;1579;p57"/>
          <p:cNvSpPr txBox="1"/>
          <p:nvPr/>
        </p:nvSpPr>
        <p:spPr>
          <a:xfrm>
            <a:off x="5383149" y="3729875"/>
            <a:ext cx="1628700" cy="372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The Sun is a star</a:t>
            </a:r>
            <a:endParaRPr>
              <a:solidFill>
                <a:schemeClr val="dk1"/>
              </a:solidFill>
              <a:latin typeface="Ubuntu"/>
              <a:ea typeface="Ubuntu"/>
              <a:cs typeface="Ubuntu"/>
              <a:sym typeface="Ubuntu"/>
            </a:endParaRPr>
          </a:p>
        </p:txBody>
      </p:sp>
      <p:cxnSp>
        <p:nvCxnSpPr>
          <p:cNvPr id="1580" name="Google Shape;1580;p57"/>
          <p:cNvCxnSpPr>
            <a:stCxn id="1562" idx="2"/>
            <a:endCxn id="1563" idx="0"/>
          </p:cNvCxnSpPr>
          <p:nvPr/>
        </p:nvCxnSpPr>
        <p:spPr>
          <a:xfrm>
            <a:off x="1455449" y="2057000"/>
            <a:ext cx="0" cy="410100"/>
          </a:xfrm>
          <a:prstGeom prst="straightConnector1">
            <a:avLst/>
          </a:prstGeom>
          <a:noFill/>
          <a:ln w="9525" cap="flat" cmpd="sng">
            <a:solidFill>
              <a:schemeClr val="dk1"/>
            </a:solidFill>
            <a:prstDash val="lgDash"/>
            <a:round/>
            <a:headEnd type="none" w="med" len="med"/>
            <a:tailEnd type="none" w="med" len="med"/>
          </a:ln>
        </p:spPr>
      </p:cxnSp>
      <p:cxnSp>
        <p:nvCxnSpPr>
          <p:cNvPr id="1581" name="Google Shape;1581;p57"/>
          <p:cNvCxnSpPr>
            <a:stCxn id="1563" idx="2"/>
            <a:endCxn id="1564" idx="0"/>
          </p:cNvCxnSpPr>
          <p:nvPr/>
        </p:nvCxnSpPr>
        <p:spPr>
          <a:xfrm>
            <a:off x="1455449" y="3023187"/>
            <a:ext cx="0" cy="410100"/>
          </a:xfrm>
          <a:prstGeom prst="straightConnector1">
            <a:avLst/>
          </a:prstGeom>
          <a:noFill/>
          <a:ln w="9525" cap="flat" cmpd="sng">
            <a:solidFill>
              <a:schemeClr val="dk1"/>
            </a:solidFill>
            <a:prstDash val="lgDash"/>
            <a:round/>
            <a:headEnd type="none" w="med" len="med"/>
            <a:tailEnd type="none" w="med" len="med"/>
          </a:ln>
        </p:spPr>
      </p:cxnSp>
      <p:cxnSp>
        <p:nvCxnSpPr>
          <p:cNvPr id="1582" name="Google Shape;1582;p57"/>
          <p:cNvCxnSpPr>
            <a:stCxn id="1565" idx="2"/>
            <a:endCxn id="1566" idx="0"/>
          </p:cNvCxnSpPr>
          <p:nvPr/>
        </p:nvCxnSpPr>
        <p:spPr>
          <a:xfrm>
            <a:off x="4818900" y="2057000"/>
            <a:ext cx="0" cy="410100"/>
          </a:xfrm>
          <a:prstGeom prst="straightConnector1">
            <a:avLst/>
          </a:prstGeom>
          <a:noFill/>
          <a:ln w="9525" cap="flat" cmpd="sng">
            <a:solidFill>
              <a:schemeClr val="dk1"/>
            </a:solidFill>
            <a:prstDash val="lgDash"/>
            <a:round/>
            <a:headEnd type="none" w="med" len="med"/>
            <a:tailEnd type="none" w="med" len="med"/>
          </a:ln>
        </p:spPr>
      </p:cxnSp>
      <p:cxnSp>
        <p:nvCxnSpPr>
          <p:cNvPr id="1583" name="Google Shape;1583;p57"/>
          <p:cNvCxnSpPr>
            <a:stCxn id="1566" idx="2"/>
            <a:endCxn id="1567" idx="0"/>
          </p:cNvCxnSpPr>
          <p:nvPr/>
        </p:nvCxnSpPr>
        <p:spPr>
          <a:xfrm>
            <a:off x="4818900" y="3023187"/>
            <a:ext cx="0" cy="410100"/>
          </a:xfrm>
          <a:prstGeom prst="straightConnector1">
            <a:avLst/>
          </a:prstGeom>
          <a:noFill/>
          <a:ln w="9525" cap="flat" cmpd="sng">
            <a:solidFill>
              <a:schemeClr val="dk1"/>
            </a:solidFill>
            <a:prstDash val="lgDash"/>
            <a:round/>
            <a:headEnd type="none" w="med" len="med"/>
            <a:tailEnd type="none" w="med" len="med"/>
          </a:ln>
        </p:spPr>
      </p:cxnSp>
      <p:cxnSp>
        <p:nvCxnSpPr>
          <p:cNvPr id="1584" name="Google Shape;1584;p57"/>
          <p:cNvCxnSpPr>
            <a:stCxn id="1564" idx="2"/>
            <a:endCxn id="1567" idx="2"/>
          </p:cNvCxnSpPr>
          <p:nvPr/>
        </p:nvCxnSpPr>
        <p:spPr>
          <a:xfrm rot="-5400000" flipH="1">
            <a:off x="3136949" y="2307874"/>
            <a:ext cx="600" cy="3363600"/>
          </a:xfrm>
          <a:prstGeom prst="curvedConnector3">
            <a:avLst>
              <a:gd name="adj1" fmla="val 97354372"/>
            </a:avLst>
          </a:prstGeom>
          <a:noFill/>
          <a:ln w="9525" cap="flat" cmpd="sng">
            <a:solidFill>
              <a:schemeClr val="dk1"/>
            </a:solidFill>
            <a:prstDash val="lgDash"/>
            <a:round/>
            <a:headEnd type="none" w="med" len="med"/>
            <a:tailEnd type="none" w="med" len="med"/>
          </a:ln>
        </p:spPr>
      </p:cxnSp>
      <p:grpSp>
        <p:nvGrpSpPr>
          <p:cNvPr id="1585" name="Google Shape;1585;p57"/>
          <p:cNvGrpSpPr/>
          <p:nvPr/>
        </p:nvGrpSpPr>
        <p:grpSpPr>
          <a:xfrm flipH="1">
            <a:off x="7161949" y="2525268"/>
            <a:ext cx="1535934" cy="1611713"/>
            <a:chOff x="6758333" y="3958117"/>
            <a:chExt cx="1567440" cy="1644773"/>
          </a:xfrm>
        </p:grpSpPr>
        <p:sp>
          <p:nvSpPr>
            <p:cNvPr id="1586" name="Google Shape;1586;p57"/>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57"/>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57"/>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57"/>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57"/>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57"/>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57"/>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57"/>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57"/>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57"/>
          <p:cNvGrpSpPr/>
          <p:nvPr/>
        </p:nvGrpSpPr>
        <p:grpSpPr>
          <a:xfrm rot="5121705">
            <a:off x="7624763" y="1497349"/>
            <a:ext cx="619846" cy="668881"/>
            <a:chOff x="2637903" y="855317"/>
            <a:chExt cx="745884" cy="804890"/>
          </a:xfrm>
        </p:grpSpPr>
        <p:sp>
          <p:nvSpPr>
            <p:cNvPr id="1596" name="Google Shape;1596;p57"/>
            <p:cNvSpPr/>
            <p:nvPr/>
          </p:nvSpPr>
          <p:spPr>
            <a:xfrm>
              <a:off x="3124938" y="1367789"/>
              <a:ext cx="219831" cy="219075"/>
            </a:xfrm>
            <a:custGeom>
              <a:avLst/>
              <a:gdLst/>
              <a:ahLst/>
              <a:cxnLst/>
              <a:rect l="l" t="t" r="r" b="b"/>
              <a:pathLst>
                <a:path w="219831" h="219075" extrusionOk="0">
                  <a:moveTo>
                    <a:pt x="84697" y="79058"/>
                  </a:moveTo>
                  <a:lnTo>
                    <a:pt x="0" y="185738"/>
                  </a:lnTo>
                  <a:lnTo>
                    <a:pt x="162733" y="219075"/>
                  </a:lnTo>
                  <a:lnTo>
                    <a:pt x="191282" y="191453"/>
                  </a:lnTo>
                  <a:lnTo>
                    <a:pt x="219832" y="164783"/>
                  </a:lnTo>
                  <a:lnTo>
                    <a:pt x="19508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57"/>
            <p:cNvSpPr/>
            <p:nvPr/>
          </p:nvSpPr>
          <p:spPr>
            <a:xfrm rot="-2608754">
              <a:off x="2835189" y="875460"/>
              <a:ext cx="318546" cy="689053"/>
            </a:xfrm>
            <a:custGeom>
              <a:avLst/>
              <a:gdLst/>
              <a:ahLst/>
              <a:cxnLst/>
              <a:rect l="l" t="t" r="r" b="b"/>
              <a:pathLst>
                <a:path w="318820" h="689646" extrusionOk="0">
                  <a:moveTo>
                    <a:pt x="0" y="0"/>
                  </a:moveTo>
                  <a:lnTo>
                    <a:pt x="318821" y="0"/>
                  </a:lnTo>
                  <a:lnTo>
                    <a:pt x="318821" y="689647"/>
                  </a:lnTo>
                  <a:lnTo>
                    <a:pt x="0" y="6896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57"/>
            <p:cNvSpPr/>
            <p:nvPr/>
          </p:nvSpPr>
          <p:spPr>
            <a:xfrm rot="-2608754">
              <a:off x="3057147" y="1431605"/>
              <a:ext cx="318546" cy="44731"/>
            </a:xfrm>
            <a:custGeom>
              <a:avLst/>
              <a:gdLst/>
              <a:ahLst/>
              <a:cxnLst/>
              <a:rect l="l" t="t" r="r" b="b"/>
              <a:pathLst>
                <a:path w="318820" h="44769" extrusionOk="0">
                  <a:moveTo>
                    <a:pt x="0" y="0"/>
                  </a:moveTo>
                  <a:lnTo>
                    <a:pt x="318821" y="0"/>
                  </a:lnTo>
                  <a:lnTo>
                    <a:pt x="318821" y="44770"/>
                  </a:lnTo>
                  <a:lnTo>
                    <a:pt x="0" y="447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57"/>
            <p:cNvSpPr/>
            <p:nvPr/>
          </p:nvSpPr>
          <p:spPr>
            <a:xfrm>
              <a:off x="2823855" y="1177277"/>
              <a:ext cx="244343" cy="253738"/>
            </a:xfrm>
            <a:custGeom>
              <a:avLst/>
              <a:gdLst/>
              <a:ahLst/>
              <a:cxnLst/>
              <a:rect l="l" t="t" r="r" b="b"/>
              <a:pathLst>
                <a:path w="244343" h="253738" extrusionOk="0">
                  <a:moveTo>
                    <a:pt x="10828" y="9538"/>
                  </a:moveTo>
                  <a:cubicBezTo>
                    <a:pt x="-3447" y="22873"/>
                    <a:pt x="-3447" y="44780"/>
                    <a:pt x="9876" y="58115"/>
                  </a:cubicBezTo>
                  <a:lnTo>
                    <a:pt x="184981" y="242900"/>
                  </a:lnTo>
                  <a:cubicBezTo>
                    <a:pt x="198304" y="257188"/>
                    <a:pt x="220192" y="257188"/>
                    <a:pt x="233515" y="243853"/>
                  </a:cubicBezTo>
                  <a:cubicBezTo>
                    <a:pt x="247790" y="230518"/>
                    <a:pt x="247790" y="208610"/>
                    <a:pt x="234467" y="195275"/>
                  </a:cubicBezTo>
                  <a:lnTo>
                    <a:pt x="60314" y="10490"/>
                  </a:lnTo>
                  <a:cubicBezTo>
                    <a:pt x="46991" y="-2845"/>
                    <a:pt x="25103" y="-3797"/>
                    <a:pt x="10828" y="9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57"/>
            <p:cNvSpPr/>
            <p:nvPr/>
          </p:nvSpPr>
          <p:spPr>
            <a:xfrm>
              <a:off x="3287671" y="1533525"/>
              <a:ext cx="96116" cy="126682"/>
            </a:xfrm>
            <a:custGeom>
              <a:avLst/>
              <a:gdLst/>
              <a:ahLst/>
              <a:cxnLst/>
              <a:rect l="l" t="t" r="r" b="b"/>
              <a:pathLst>
                <a:path w="96116" h="126682" extrusionOk="0">
                  <a:moveTo>
                    <a:pt x="0" y="53340"/>
                  </a:moveTo>
                  <a:lnTo>
                    <a:pt x="69471" y="126683"/>
                  </a:lnTo>
                  <a:lnTo>
                    <a:pt x="96117" y="43815"/>
                  </a:lnTo>
                  <a:lnTo>
                    <a:pt x="551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57"/>
            <p:cNvSpPr/>
            <p:nvPr/>
          </p:nvSpPr>
          <p:spPr>
            <a:xfrm>
              <a:off x="2757600" y="998220"/>
              <a:ext cx="343546" cy="276224"/>
            </a:xfrm>
            <a:custGeom>
              <a:avLst/>
              <a:gdLst/>
              <a:ahLst/>
              <a:cxnLst/>
              <a:rect l="l" t="t" r="r" b="b"/>
              <a:pathLst>
                <a:path w="343546" h="276224" extrusionOk="0">
                  <a:moveTo>
                    <a:pt x="246478" y="0"/>
                  </a:moveTo>
                  <a:lnTo>
                    <a:pt x="343547" y="102870"/>
                  </a:lnTo>
                  <a:cubicBezTo>
                    <a:pt x="261705" y="135255"/>
                    <a:pt x="102779" y="250508"/>
                    <a:pt x="68519" y="276225"/>
                  </a:cubicBezTo>
                  <a:lnTo>
                    <a:pt x="0" y="203835"/>
                  </a:lnTo>
                  <a:lnTo>
                    <a:pt x="246478" y="0"/>
                  </a:ln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57"/>
            <p:cNvSpPr/>
            <p:nvPr/>
          </p:nvSpPr>
          <p:spPr>
            <a:xfrm>
              <a:off x="2637903" y="855317"/>
              <a:ext cx="414709" cy="413412"/>
            </a:xfrm>
            <a:custGeom>
              <a:avLst/>
              <a:gdLst/>
              <a:ahLst/>
              <a:cxnLst/>
              <a:rect l="l" t="t" r="r" b="b"/>
              <a:pathLst>
                <a:path w="414709" h="413412" extrusionOk="0">
                  <a:moveTo>
                    <a:pt x="260542" y="20030"/>
                  </a:moveTo>
                  <a:lnTo>
                    <a:pt x="414709" y="182907"/>
                  </a:lnTo>
                  <a:lnTo>
                    <a:pt x="172038" y="413412"/>
                  </a:lnTo>
                  <a:lnTo>
                    <a:pt x="17870" y="250535"/>
                  </a:lnTo>
                  <a:cubicBezTo>
                    <a:pt x="-6873" y="224817"/>
                    <a:pt x="-5921" y="183860"/>
                    <a:pt x="20725" y="159095"/>
                  </a:cubicBezTo>
                  <a:lnTo>
                    <a:pt x="170134" y="17172"/>
                  </a:lnTo>
                  <a:cubicBezTo>
                    <a:pt x="194877" y="-6640"/>
                    <a:pt x="235799" y="-5688"/>
                    <a:pt x="260542" y="200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57"/>
            <p:cNvSpPr/>
            <p:nvPr/>
          </p:nvSpPr>
          <p:spPr>
            <a:xfrm>
              <a:off x="2769971" y="855317"/>
              <a:ext cx="577653" cy="724879"/>
            </a:xfrm>
            <a:custGeom>
              <a:avLst/>
              <a:gdLst/>
              <a:ahLst/>
              <a:cxnLst/>
              <a:rect l="l" t="t" r="r" b="b"/>
              <a:pathLst>
                <a:path w="577653" h="724879" extrusionOk="0">
                  <a:moveTo>
                    <a:pt x="128473" y="20030"/>
                  </a:moveTo>
                  <a:lnTo>
                    <a:pt x="282641" y="182907"/>
                  </a:lnTo>
                  <a:lnTo>
                    <a:pt x="276931" y="188622"/>
                  </a:lnTo>
                  <a:lnTo>
                    <a:pt x="577654" y="505805"/>
                  </a:lnTo>
                  <a:lnTo>
                    <a:pt x="346402" y="724880"/>
                  </a:lnTo>
                  <a:lnTo>
                    <a:pt x="324514" y="701068"/>
                  </a:lnTo>
                  <a:cubicBezTo>
                    <a:pt x="372096" y="563908"/>
                    <a:pt x="289303" y="400077"/>
                    <a:pt x="192234" y="268632"/>
                  </a:cubicBezTo>
                  <a:cubicBezTo>
                    <a:pt x="133231" y="188622"/>
                    <a:pt x="69471" y="120995"/>
                    <a:pt x="26646" y="78132"/>
                  </a:cubicBezTo>
                  <a:cubicBezTo>
                    <a:pt x="17130" y="68607"/>
                    <a:pt x="7613" y="60035"/>
                    <a:pt x="0" y="52415"/>
                  </a:cubicBezTo>
                  <a:lnTo>
                    <a:pt x="37114" y="17172"/>
                  </a:lnTo>
                  <a:cubicBezTo>
                    <a:pt x="62809" y="-6640"/>
                    <a:pt x="103730" y="-5688"/>
                    <a:pt x="128473" y="20030"/>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07"/>
        <p:cNvGrpSpPr/>
        <p:nvPr/>
      </p:nvGrpSpPr>
      <p:grpSpPr>
        <a:xfrm>
          <a:off x="0" y="0"/>
          <a:ext cx="0" cy="0"/>
          <a:chOff x="0" y="0"/>
          <a:chExt cx="0" cy="0"/>
        </a:xfrm>
      </p:grpSpPr>
      <p:sp>
        <p:nvSpPr>
          <p:cNvPr id="1608" name="Google Shape;160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The rise and fall of the Weimar Republic</a:t>
            </a:r>
            <a:endParaRPr/>
          </a:p>
        </p:txBody>
      </p:sp>
      <p:sp>
        <p:nvSpPr>
          <p:cNvPr id="1609" name="Google Shape;1609;p58"/>
          <p:cNvSpPr txBox="1"/>
          <p:nvPr/>
        </p:nvSpPr>
        <p:spPr>
          <a:xfrm>
            <a:off x="3011225" y="2429800"/>
            <a:ext cx="1052700" cy="809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Moon</a:t>
            </a:r>
            <a:endParaRPr sz="2400" b="1">
              <a:solidFill>
                <a:schemeClr val="dk1"/>
              </a:solidFill>
              <a:latin typeface="Actor"/>
              <a:ea typeface="Actor"/>
              <a:cs typeface="Actor"/>
              <a:sym typeface="Actor"/>
            </a:endParaRPr>
          </a:p>
        </p:txBody>
      </p:sp>
      <p:sp>
        <p:nvSpPr>
          <p:cNvPr id="1610" name="Google Shape;1610;p58"/>
          <p:cNvSpPr txBox="1"/>
          <p:nvPr/>
        </p:nvSpPr>
        <p:spPr>
          <a:xfrm>
            <a:off x="4464875" y="236511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611" name="Google Shape;1611;p58"/>
          <p:cNvSpPr txBox="1"/>
          <p:nvPr/>
        </p:nvSpPr>
        <p:spPr>
          <a:xfrm>
            <a:off x="5828125" y="2365115"/>
            <a:ext cx="2595900" cy="404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Venus has a beautiful name</a:t>
            </a:r>
            <a:endParaRPr>
              <a:solidFill>
                <a:schemeClr val="dk1"/>
              </a:solidFill>
              <a:latin typeface="Ubuntu"/>
              <a:ea typeface="Ubuntu"/>
              <a:cs typeface="Ubuntu"/>
              <a:sym typeface="Ubuntu"/>
            </a:endParaRPr>
          </a:p>
        </p:txBody>
      </p:sp>
      <p:sp>
        <p:nvSpPr>
          <p:cNvPr id="1612" name="Google Shape;1612;p58"/>
          <p:cNvSpPr txBox="1"/>
          <p:nvPr/>
        </p:nvSpPr>
        <p:spPr>
          <a:xfrm>
            <a:off x="4464875" y="289948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Earth</a:t>
            </a:r>
            <a:endParaRPr sz="2400" b="1">
              <a:solidFill>
                <a:schemeClr val="dk1"/>
              </a:solidFill>
              <a:latin typeface="Actor"/>
              <a:ea typeface="Actor"/>
              <a:cs typeface="Actor"/>
              <a:sym typeface="Actor"/>
            </a:endParaRPr>
          </a:p>
        </p:txBody>
      </p:sp>
      <p:sp>
        <p:nvSpPr>
          <p:cNvPr id="1613" name="Google Shape;1613;p58"/>
          <p:cNvSpPr txBox="1"/>
          <p:nvPr/>
        </p:nvSpPr>
        <p:spPr>
          <a:xfrm>
            <a:off x="5828125" y="2899485"/>
            <a:ext cx="2595900" cy="404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Earth is where we all live</a:t>
            </a:r>
            <a:endParaRPr>
              <a:solidFill>
                <a:schemeClr val="dk1"/>
              </a:solidFill>
              <a:latin typeface="Ubuntu"/>
              <a:ea typeface="Ubuntu"/>
              <a:cs typeface="Ubuntu"/>
              <a:sym typeface="Ubuntu"/>
            </a:endParaRPr>
          </a:p>
        </p:txBody>
      </p:sp>
      <p:sp>
        <p:nvSpPr>
          <p:cNvPr id="1614" name="Google Shape;1614;p58"/>
          <p:cNvSpPr txBox="1"/>
          <p:nvPr/>
        </p:nvSpPr>
        <p:spPr>
          <a:xfrm>
            <a:off x="3011225" y="3498540"/>
            <a:ext cx="1052700" cy="809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Ceres</a:t>
            </a:r>
            <a:endParaRPr sz="2400" b="1">
              <a:solidFill>
                <a:schemeClr val="dk1"/>
              </a:solidFill>
              <a:latin typeface="Actor"/>
              <a:ea typeface="Actor"/>
              <a:cs typeface="Actor"/>
              <a:sym typeface="Actor"/>
            </a:endParaRPr>
          </a:p>
        </p:txBody>
      </p:sp>
      <p:sp>
        <p:nvSpPr>
          <p:cNvPr id="1615" name="Google Shape;1615;p58"/>
          <p:cNvSpPr txBox="1"/>
          <p:nvPr/>
        </p:nvSpPr>
        <p:spPr>
          <a:xfrm>
            <a:off x="4464875" y="343385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
        <p:nvSpPr>
          <p:cNvPr id="1616" name="Google Shape;1616;p58"/>
          <p:cNvSpPr txBox="1"/>
          <p:nvPr/>
        </p:nvSpPr>
        <p:spPr>
          <a:xfrm>
            <a:off x="5828125" y="3433855"/>
            <a:ext cx="2595900" cy="404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Mars is full of iron oxide dust</a:t>
            </a:r>
            <a:endParaRPr>
              <a:solidFill>
                <a:schemeClr val="dk1"/>
              </a:solidFill>
              <a:latin typeface="Ubuntu"/>
              <a:ea typeface="Ubuntu"/>
              <a:cs typeface="Ubuntu"/>
              <a:sym typeface="Ubuntu"/>
            </a:endParaRPr>
          </a:p>
        </p:txBody>
      </p:sp>
      <p:sp>
        <p:nvSpPr>
          <p:cNvPr id="1617" name="Google Shape;1617;p58"/>
          <p:cNvSpPr txBox="1"/>
          <p:nvPr/>
        </p:nvSpPr>
        <p:spPr>
          <a:xfrm>
            <a:off x="4464875" y="396822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618" name="Google Shape;1618;p58"/>
          <p:cNvSpPr txBox="1"/>
          <p:nvPr/>
        </p:nvSpPr>
        <p:spPr>
          <a:xfrm>
            <a:off x="5828125" y="3968225"/>
            <a:ext cx="2595900" cy="404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Mercury is a small planet</a:t>
            </a:r>
            <a:endParaRPr>
              <a:solidFill>
                <a:schemeClr val="dk1"/>
              </a:solidFill>
              <a:latin typeface="Ubuntu"/>
              <a:ea typeface="Ubuntu"/>
              <a:cs typeface="Ubuntu"/>
              <a:sym typeface="Ubuntu"/>
            </a:endParaRPr>
          </a:p>
        </p:txBody>
      </p:sp>
      <p:sp>
        <p:nvSpPr>
          <p:cNvPr id="1619" name="Google Shape;1619;p58"/>
          <p:cNvSpPr txBox="1"/>
          <p:nvPr/>
        </p:nvSpPr>
        <p:spPr>
          <a:xfrm>
            <a:off x="3011225" y="1361060"/>
            <a:ext cx="1052700" cy="809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Pluto</a:t>
            </a:r>
            <a:endParaRPr sz="2400" b="1">
              <a:solidFill>
                <a:schemeClr val="dk1"/>
              </a:solidFill>
              <a:latin typeface="Actor"/>
              <a:ea typeface="Actor"/>
              <a:cs typeface="Actor"/>
              <a:sym typeface="Actor"/>
            </a:endParaRPr>
          </a:p>
        </p:txBody>
      </p:sp>
      <p:sp>
        <p:nvSpPr>
          <p:cNvPr id="1620" name="Google Shape;1620;p58"/>
          <p:cNvSpPr txBox="1"/>
          <p:nvPr/>
        </p:nvSpPr>
        <p:spPr>
          <a:xfrm>
            <a:off x="4464875" y="129637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Jupiter</a:t>
            </a:r>
            <a:endParaRPr sz="2400" b="1">
              <a:solidFill>
                <a:schemeClr val="dk1"/>
              </a:solidFill>
              <a:latin typeface="Actor"/>
              <a:ea typeface="Actor"/>
              <a:cs typeface="Actor"/>
              <a:sym typeface="Actor"/>
            </a:endParaRPr>
          </a:p>
        </p:txBody>
      </p:sp>
      <p:sp>
        <p:nvSpPr>
          <p:cNvPr id="1621" name="Google Shape;1621;p58"/>
          <p:cNvSpPr txBox="1"/>
          <p:nvPr/>
        </p:nvSpPr>
        <p:spPr>
          <a:xfrm>
            <a:off x="5828125" y="1296375"/>
            <a:ext cx="2595900" cy="404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Jupiter is a gas giant</a:t>
            </a:r>
            <a:endParaRPr>
              <a:solidFill>
                <a:schemeClr val="dk1"/>
              </a:solidFill>
              <a:latin typeface="Ubuntu"/>
              <a:ea typeface="Ubuntu"/>
              <a:cs typeface="Ubuntu"/>
              <a:sym typeface="Ubuntu"/>
            </a:endParaRPr>
          </a:p>
        </p:txBody>
      </p:sp>
      <p:sp>
        <p:nvSpPr>
          <p:cNvPr id="1622" name="Google Shape;1622;p58"/>
          <p:cNvSpPr txBox="1"/>
          <p:nvPr/>
        </p:nvSpPr>
        <p:spPr>
          <a:xfrm>
            <a:off x="4464875" y="1830745"/>
            <a:ext cx="1263900" cy="40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Saturn</a:t>
            </a:r>
            <a:endParaRPr sz="2400" b="1">
              <a:solidFill>
                <a:schemeClr val="dk1"/>
              </a:solidFill>
              <a:latin typeface="Actor"/>
              <a:ea typeface="Actor"/>
              <a:cs typeface="Actor"/>
              <a:sym typeface="Actor"/>
            </a:endParaRPr>
          </a:p>
        </p:txBody>
      </p:sp>
      <p:sp>
        <p:nvSpPr>
          <p:cNvPr id="1623" name="Google Shape;1623;p58"/>
          <p:cNvSpPr txBox="1"/>
          <p:nvPr/>
        </p:nvSpPr>
        <p:spPr>
          <a:xfrm>
            <a:off x="5828125" y="1830745"/>
            <a:ext cx="2595900" cy="404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Saturn is the ringed planet</a:t>
            </a:r>
            <a:endParaRPr>
              <a:solidFill>
                <a:schemeClr val="dk1"/>
              </a:solidFill>
              <a:latin typeface="Ubuntu"/>
              <a:ea typeface="Ubuntu"/>
              <a:cs typeface="Ubuntu"/>
              <a:sym typeface="Ubuntu"/>
            </a:endParaRPr>
          </a:p>
        </p:txBody>
      </p:sp>
      <p:cxnSp>
        <p:nvCxnSpPr>
          <p:cNvPr id="1624" name="Google Shape;1624;p58"/>
          <p:cNvCxnSpPr>
            <a:stCxn id="1609" idx="3"/>
            <a:endCxn id="1610" idx="1"/>
          </p:cNvCxnSpPr>
          <p:nvPr/>
        </p:nvCxnSpPr>
        <p:spPr>
          <a:xfrm rot="10800000" flipH="1">
            <a:off x="4063925" y="256735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25" name="Google Shape;1625;p58"/>
          <p:cNvCxnSpPr>
            <a:stCxn id="1609" idx="3"/>
            <a:endCxn id="1612" idx="1"/>
          </p:cNvCxnSpPr>
          <p:nvPr/>
        </p:nvCxnSpPr>
        <p:spPr>
          <a:xfrm>
            <a:off x="4063925" y="283465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26" name="Google Shape;1626;p58"/>
          <p:cNvCxnSpPr>
            <a:stCxn id="1614" idx="3"/>
            <a:endCxn id="1615" idx="1"/>
          </p:cNvCxnSpPr>
          <p:nvPr/>
        </p:nvCxnSpPr>
        <p:spPr>
          <a:xfrm rot="10800000" flipH="1">
            <a:off x="4063925" y="363609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27" name="Google Shape;1627;p58"/>
          <p:cNvCxnSpPr>
            <a:stCxn id="1614" idx="3"/>
            <a:endCxn id="1617" idx="1"/>
          </p:cNvCxnSpPr>
          <p:nvPr/>
        </p:nvCxnSpPr>
        <p:spPr>
          <a:xfrm>
            <a:off x="4063925" y="390339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28" name="Google Shape;1628;p58"/>
          <p:cNvCxnSpPr>
            <a:stCxn id="1619" idx="3"/>
            <a:endCxn id="1620" idx="1"/>
          </p:cNvCxnSpPr>
          <p:nvPr/>
        </p:nvCxnSpPr>
        <p:spPr>
          <a:xfrm rot="10800000" flipH="1">
            <a:off x="4063925" y="149861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29" name="Google Shape;1629;p58"/>
          <p:cNvCxnSpPr>
            <a:stCxn id="1619" idx="3"/>
            <a:endCxn id="1622" idx="1"/>
          </p:cNvCxnSpPr>
          <p:nvPr/>
        </p:nvCxnSpPr>
        <p:spPr>
          <a:xfrm>
            <a:off x="4063925" y="1765910"/>
            <a:ext cx="400800" cy="267300"/>
          </a:xfrm>
          <a:prstGeom prst="curvedConnector3">
            <a:avLst>
              <a:gd name="adj1" fmla="val 50019"/>
            </a:avLst>
          </a:prstGeom>
          <a:noFill/>
          <a:ln w="9525" cap="flat" cmpd="sng">
            <a:solidFill>
              <a:schemeClr val="dk1"/>
            </a:solidFill>
            <a:prstDash val="lgDash"/>
            <a:round/>
            <a:headEnd type="none" w="med" len="med"/>
            <a:tailEnd type="none" w="med" len="med"/>
          </a:ln>
        </p:spPr>
      </p:cxnSp>
      <p:cxnSp>
        <p:nvCxnSpPr>
          <p:cNvPr id="1630" name="Google Shape;1630;p58"/>
          <p:cNvCxnSpPr>
            <a:stCxn id="1619" idx="1"/>
            <a:endCxn id="1631" idx="3"/>
          </p:cNvCxnSpPr>
          <p:nvPr/>
        </p:nvCxnSpPr>
        <p:spPr>
          <a:xfrm flipH="1">
            <a:off x="2762525" y="1765910"/>
            <a:ext cx="248700" cy="600"/>
          </a:xfrm>
          <a:prstGeom prst="bentConnector3">
            <a:avLst>
              <a:gd name="adj1" fmla="val 49990"/>
            </a:avLst>
          </a:prstGeom>
          <a:noFill/>
          <a:ln w="9525" cap="flat" cmpd="sng">
            <a:solidFill>
              <a:schemeClr val="dk1"/>
            </a:solidFill>
            <a:prstDash val="lgDash"/>
            <a:round/>
            <a:headEnd type="none" w="med" len="med"/>
            <a:tailEnd type="none" w="med" len="med"/>
          </a:ln>
        </p:spPr>
      </p:cxnSp>
      <p:cxnSp>
        <p:nvCxnSpPr>
          <p:cNvPr id="1632" name="Google Shape;1632;p58"/>
          <p:cNvCxnSpPr>
            <a:stCxn id="1633" idx="3"/>
            <a:endCxn id="1614" idx="1"/>
          </p:cNvCxnSpPr>
          <p:nvPr/>
        </p:nvCxnSpPr>
        <p:spPr>
          <a:xfrm>
            <a:off x="2762575" y="3903390"/>
            <a:ext cx="248700" cy="600"/>
          </a:xfrm>
          <a:prstGeom prst="bentConnector3">
            <a:avLst>
              <a:gd name="adj1" fmla="val 49990"/>
            </a:avLst>
          </a:prstGeom>
          <a:noFill/>
          <a:ln w="9525" cap="flat" cmpd="sng">
            <a:solidFill>
              <a:schemeClr val="dk1"/>
            </a:solidFill>
            <a:prstDash val="lgDash"/>
            <a:round/>
            <a:headEnd type="none" w="med" len="med"/>
            <a:tailEnd type="none" w="med" len="med"/>
          </a:ln>
        </p:spPr>
      </p:cxnSp>
      <p:cxnSp>
        <p:nvCxnSpPr>
          <p:cNvPr id="1634" name="Google Shape;1634;p58"/>
          <p:cNvCxnSpPr>
            <a:stCxn id="1635" idx="3"/>
            <a:endCxn id="1609" idx="1"/>
          </p:cNvCxnSpPr>
          <p:nvPr/>
        </p:nvCxnSpPr>
        <p:spPr>
          <a:xfrm>
            <a:off x="2762575" y="2834650"/>
            <a:ext cx="248700" cy="600"/>
          </a:xfrm>
          <a:prstGeom prst="bentConnector3">
            <a:avLst>
              <a:gd name="adj1" fmla="val 49990"/>
            </a:avLst>
          </a:prstGeom>
          <a:noFill/>
          <a:ln w="9525" cap="flat" cmpd="sng">
            <a:solidFill>
              <a:schemeClr val="dk1"/>
            </a:solidFill>
            <a:prstDash val="lgDash"/>
            <a:round/>
            <a:headEnd type="none" w="med" len="med"/>
            <a:tailEnd type="none" w="med" len="med"/>
          </a:ln>
        </p:spPr>
      </p:cxnSp>
      <p:sp>
        <p:nvSpPr>
          <p:cNvPr id="1631" name="Google Shape;1631;p58"/>
          <p:cNvSpPr/>
          <p:nvPr/>
        </p:nvSpPr>
        <p:spPr>
          <a:xfrm>
            <a:off x="1933675" y="147956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01</a:t>
            </a:r>
            <a:endParaRPr>
              <a:latin typeface="Ubuntu"/>
              <a:ea typeface="Ubuntu"/>
              <a:cs typeface="Ubuntu"/>
              <a:sym typeface="Ubuntu"/>
            </a:endParaRPr>
          </a:p>
        </p:txBody>
      </p:sp>
      <p:sp>
        <p:nvSpPr>
          <p:cNvPr id="1635" name="Google Shape;1635;p58"/>
          <p:cNvSpPr/>
          <p:nvPr/>
        </p:nvSpPr>
        <p:spPr>
          <a:xfrm>
            <a:off x="1933675" y="254830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02</a:t>
            </a:r>
            <a:endParaRPr>
              <a:latin typeface="Ubuntu"/>
              <a:ea typeface="Ubuntu"/>
              <a:cs typeface="Ubuntu"/>
              <a:sym typeface="Ubuntu"/>
            </a:endParaRPr>
          </a:p>
        </p:txBody>
      </p:sp>
      <p:sp>
        <p:nvSpPr>
          <p:cNvPr id="1633" name="Google Shape;1633;p58"/>
          <p:cNvSpPr/>
          <p:nvPr/>
        </p:nvSpPr>
        <p:spPr>
          <a:xfrm>
            <a:off x="1933675" y="361704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03</a:t>
            </a:r>
            <a:endParaRPr>
              <a:latin typeface="Ubuntu"/>
              <a:ea typeface="Ubuntu"/>
              <a:cs typeface="Ubuntu"/>
              <a:sym typeface="Ubuntu"/>
            </a:endParaRPr>
          </a:p>
        </p:txBody>
      </p:sp>
      <p:sp>
        <p:nvSpPr>
          <p:cNvPr id="1636" name="Google Shape;1636;p58"/>
          <p:cNvSpPr/>
          <p:nvPr/>
        </p:nvSpPr>
        <p:spPr>
          <a:xfrm>
            <a:off x="703975" y="2548300"/>
            <a:ext cx="8289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cxnSp>
        <p:nvCxnSpPr>
          <p:cNvPr id="1637" name="Google Shape;1637;p58"/>
          <p:cNvCxnSpPr>
            <a:stCxn id="1631" idx="1"/>
            <a:endCxn id="1636" idx="3"/>
          </p:cNvCxnSpPr>
          <p:nvPr/>
        </p:nvCxnSpPr>
        <p:spPr>
          <a:xfrm flipH="1">
            <a:off x="1532875" y="1765910"/>
            <a:ext cx="400800" cy="1068600"/>
          </a:xfrm>
          <a:prstGeom prst="curvedConnector3">
            <a:avLst>
              <a:gd name="adj1" fmla="val 50000"/>
            </a:avLst>
          </a:prstGeom>
          <a:noFill/>
          <a:ln w="9525" cap="flat" cmpd="sng">
            <a:solidFill>
              <a:schemeClr val="dk1"/>
            </a:solidFill>
            <a:prstDash val="lgDash"/>
            <a:round/>
            <a:headEnd type="none" w="med" len="med"/>
            <a:tailEnd type="none" w="med" len="med"/>
          </a:ln>
        </p:spPr>
      </p:cxnSp>
      <p:cxnSp>
        <p:nvCxnSpPr>
          <p:cNvPr id="1638" name="Google Shape;1638;p58"/>
          <p:cNvCxnSpPr>
            <a:stCxn id="1633" idx="1"/>
            <a:endCxn id="1636" idx="3"/>
          </p:cNvCxnSpPr>
          <p:nvPr/>
        </p:nvCxnSpPr>
        <p:spPr>
          <a:xfrm rot="10800000">
            <a:off x="1532875" y="2834790"/>
            <a:ext cx="400800" cy="1068600"/>
          </a:xfrm>
          <a:prstGeom prst="curvedConnector3">
            <a:avLst>
              <a:gd name="adj1" fmla="val 50000"/>
            </a:avLst>
          </a:prstGeom>
          <a:noFill/>
          <a:ln w="9525" cap="flat" cmpd="sng">
            <a:solidFill>
              <a:schemeClr val="dk1"/>
            </a:solidFill>
            <a:prstDash val="lgDash"/>
            <a:round/>
            <a:headEnd type="none" w="med" len="med"/>
            <a:tailEnd type="none" w="med" len="med"/>
          </a:ln>
        </p:spPr>
      </p:cxnSp>
      <p:cxnSp>
        <p:nvCxnSpPr>
          <p:cNvPr id="1639" name="Google Shape;1639;p58"/>
          <p:cNvCxnSpPr>
            <a:stCxn id="1635" idx="1"/>
            <a:endCxn id="1636" idx="3"/>
          </p:cNvCxnSpPr>
          <p:nvPr/>
        </p:nvCxnSpPr>
        <p:spPr>
          <a:xfrm flipH="1">
            <a:off x="1532875" y="2834650"/>
            <a:ext cx="400800" cy="600"/>
          </a:xfrm>
          <a:prstGeom prst="curvedConnector3">
            <a:avLst>
              <a:gd name="adj1" fmla="val 50000"/>
            </a:avLst>
          </a:prstGeom>
          <a:noFill/>
          <a:ln w="9525" cap="flat" cmpd="sng">
            <a:solidFill>
              <a:schemeClr val="dk1"/>
            </a:solidFill>
            <a:prstDash val="lgDash"/>
            <a:round/>
            <a:headEnd type="none" w="med" len="med"/>
            <a:tailEnd type="none" w="med" len="med"/>
          </a:ln>
        </p:spPr>
      </p:cxnSp>
      <p:grpSp>
        <p:nvGrpSpPr>
          <p:cNvPr id="1640" name="Google Shape;1640;p58"/>
          <p:cNvGrpSpPr/>
          <p:nvPr/>
        </p:nvGrpSpPr>
        <p:grpSpPr>
          <a:xfrm>
            <a:off x="1008400" y="2665566"/>
            <a:ext cx="220051" cy="338169"/>
            <a:chOff x="3131170" y="3816884"/>
            <a:chExt cx="220051" cy="338169"/>
          </a:xfrm>
        </p:grpSpPr>
        <p:sp>
          <p:nvSpPr>
            <p:cNvPr id="1641" name="Google Shape;1641;p58"/>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53"/>
        <p:cNvGrpSpPr/>
        <p:nvPr/>
      </p:nvGrpSpPr>
      <p:grpSpPr>
        <a:xfrm>
          <a:off x="0" y="0"/>
          <a:ext cx="0" cy="0"/>
          <a:chOff x="0" y="0"/>
          <a:chExt cx="0" cy="0"/>
        </a:xfrm>
      </p:grpSpPr>
      <p:sp>
        <p:nvSpPr>
          <p:cNvPr id="1654" name="Google Shape;165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Cultural connections</a:t>
            </a:r>
            <a:endParaRPr/>
          </a:p>
        </p:txBody>
      </p:sp>
      <p:graphicFrame>
        <p:nvGraphicFramePr>
          <p:cNvPr id="1655" name="Google Shape;1655;p59"/>
          <p:cNvGraphicFramePr/>
          <p:nvPr/>
        </p:nvGraphicFramePr>
        <p:xfrm>
          <a:off x="719988" y="1355265"/>
          <a:ext cx="7303150" cy="3050175"/>
        </p:xfrm>
        <a:graphic>
          <a:graphicData uri="http://schemas.openxmlformats.org/drawingml/2006/table">
            <a:tbl>
              <a:tblPr>
                <a:noFill/>
                <a:tableStyleId>{B83EC321-3E6F-46D6-8C10-E5EB09105B90}</a:tableStyleId>
              </a:tblPr>
              <a:tblGrid>
                <a:gridCol w="797650">
                  <a:extLst>
                    <a:ext uri="{9D8B030D-6E8A-4147-A177-3AD203B41FA5}">
                      <a16:colId xmlns:a16="http://schemas.microsoft.com/office/drawing/2014/main" val="20000"/>
                    </a:ext>
                  </a:extLst>
                </a:gridCol>
                <a:gridCol w="2168500">
                  <a:extLst>
                    <a:ext uri="{9D8B030D-6E8A-4147-A177-3AD203B41FA5}">
                      <a16:colId xmlns:a16="http://schemas.microsoft.com/office/drawing/2014/main" val="20001"/>
                    </a:ext>
                  </a:extLst>
                </a:gridCol>
                <a:gridCol w="2168500">
                  <a:extLst>
                    <a:ext uri="{9D8B030D-6E8A-4147-A177-3AD203B41FA5}">
                      <a16:colId xmlns:a16="http://schemas.microsoft.com/office/drawing/2014/main" val="20002"/>
                    </a:ext>
                  </a:extLst>
                </a:gridCol>
                <a:gridCol w="2168500">
                  <a:extLst>
                    <a:ext uri="{9D8B030D-6E8A-4147-A177-3AD203B41FA5}">
                      <a16:colId xmlns:a16="http://schemas.microsoft.com/office/drawing/2014/main" val="20003"/>
                    </a:ext>
                  </a:extLst>
                </a:gridCol>
              </a:tblGrid>
              <a:tr h="613575">
                <a:tc>
                  <a:txBody>
                    <a:bodyPr/>
                    <a:lstStyle/>
                    <a:p>
                      <a:pPr marL="0" lvl="0" indent="0" algn="l" rtl="0">
                        <a:lnSpc>
                          <a:spcPct val="115000"/>
                        </a:lnSpc>
                        <a:spcBef>
                          <a:spcPts val="0"/>
                        </a:spcBef>
                        <a:spcAft>
                          <a:spcPts val="0"/>
                        </a:spcAft>
                        <a:buNone/>
                      </a:pPr>
                      <a:endParaRPr>
                        <a:solidFill>
                          <a:schemeClr val="dk1"/>
                        </a:solidFill>
                      </a:endParaRPr>
                    </a:p>
                  </a:txBody>
                  <a:tcPr marL="91425" marR="91425" marT="0" marB="0">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Narrative</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Origin</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Cultural impact</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609150">
                <a:tc>
                  <a:txBody>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1st</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Venus has a beautiful name, but it’s hot</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Despite being red, Mars is a cold place</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09150">
                <a:tc>
                  <a:txBody>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2nd</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Earth is the only planet that harbors life</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Jupiter is the biggest planet of them all</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Saturn is one of the gas giants with rings</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609150">
                <a:tc>
                  <a:txBody>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3rd</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Neptune is the farthest planet from the Sun</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Pluto is now considered a dwarf planet</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Ceres is located in the main asteroid belt</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609150">
                <a:tc>
                  <a:txBody>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4th</a:t>
                      </a:r>
                      <a:endParaRPr sz="2400" b="1">
                        <a:solidFill>
                          <a:schemeClr val="dk1"/>
                        </a:solidFill>
                        <a:latin typeface="Actor"/>
                        <a:ea typeface="Actor"/>
                        <a:cs typeface="Actor"/>
                        <a:sym typeface="Actor"/>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The Sun is the star that we all orbit</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The Moon is Earth’s only natural satellite</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The Earth is also known as the Blue Planet</a:t>
                      </a:r>
                      <a:endParaRPr>
                        <a:solidFill>
                          <a:schemeClr val="dk1"/>
                        </a:solidFill>
                        <a:latin typeface="Ubuntu"/>
                        <a:ea typeface="Ubuntu"/>
                        <a:cs typeface="Ubuntu"/>
                        <a:sym typeface="Ubuntu"/>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59"/>
        <p:cNvGrpSpPr/>
        <p:nvPr/>
      </p:nvGrpSpPr>
      <p:grpSpPr>
        <a:xfrm>
          <a:off x="0" y="0"/>
          <a:ext cx="0" cy="0"/>
          <a:chOff x="0" y="0"/>
          <a:chExt cx="0" cy="0"/>
        </a:xfrm>
      </p:grpSpPr>
      <p:sp>
        <p:nvSpPr>
          <p:cNvPr id="1660" name="Google Shape;1660;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German romanticism</a:t>
            </a:r>
            <a:endParaRPr/>
          </a:p>
        </p:txBody>
      </p:sp>
      <p:sp>
        <p:nvSpPr>
          <p:cNvPr id="1661" name="Google Shape;1661;p60"/>
          <p:cNvSpPr txBox="1"/>
          <p:nvPr/>
        </p:nvSpPr>
        <p:spPr>
          <a:xfrm>
            <a:off x="720000" y="4294100"/>
            <a:ext cx="77040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Ubuntu"/>
                <a:ea typeface="Ubuntu"/>
                <a:cs typeface="Ubuntu"/>
                <a:sym typeface="Ubuntu"/>
              </a:rPr>
              <a:t>Follow the link in the graph to modify its data and then paste the new one here. </a:t>
            </a:r>
            <a:r>
              <a:rPr lang="en" sz="1200" b="1" u="sng">
                <a:solidFill>
                  <a:schemeClr val="dk1"/>
                </a:solidFill>
                <a:latin typeface="Ubuntu"/>
                <a:ea typeface="Ubuntu"/>
                <a:cs typeface="Ubuntu"/>
                <a:sym typeface="Ubuntu"/>
                <a:hlinkClick r:id="rId3">
                  <a:extLst>
                    <a:ext uri="{A12FA001-AC4F-418D-AE19-62706E023703}">
                      <ahyp:hlinkClr xmlns:ahyp="http://schemas.microsoft.com/office/drawing/2018/hyperlinkcolor" val="tx"/>
                    </a:ext>
                  </a:extLst>
                </a:hlinkClick>
              </a:rPr>
              <a:t>For more info, click here</a:t>
            </a:r>
            <a:endParaRPr sz="1200" b="1" u="sng">
              <a:solidFill>
                <a:schemeClr val="dk1"/>
              </a:solidFill>
              <a:latin typeface="Ubuntu"/>
              <a:ea typeface="Ubuntu"/>
              <a:cs typeface="Ubuntu"/>
              <a:sym typeface="Ubuntu"/>
            </a:endParaRPr>
          </a:p>
        </p:txBody>
      </p:sp>
      <p:pic>
        <p:nvPicPr>
          <p:cNvPr id="1662" name="Google Shape;1662;p60" title="Chart">
            <a:hlinkClick r:id="rId4"/>
          </p:cNvPr>
          <p:cNvPicPr preferRelativeResize="0"/>
          <p:nvPr/>
        </p:nvPicPr>
        <p:blipFill rotWithShape="1">
          <a:blip r:embed="rId5">
            <a:alphaModFix/>
          </a:blip>
          <a:srcRect l="5123"/>
          <a:stretch/>
        </p:blipFill>
        <p:spPr>
          <a:xfrm>
            <a:off x="971487" y="2492925"/>
            <a:ext cx="7201026" cy="1620900"/>
          </a:xfrm>
          <a:prstGeom prst="rect">
            <a:avLst/>
          </a:prstGeom>
          <a:noFill/>
          <a:ln>
            <a:noFill/>
          </a:ln>
        </p:spPr>
      </p:pic>
      <p:sp>
        <p:nvSpPr>
          <p:cNvPr id="1663" name="Google Shape;1663;p60"/>
          <p:cNvSpPr txBox="1"/>
          <p:nvPr/>
        </p:nvSpPr>
        <p:spPr>
          <a:xfrm>
            <a:off x="1580763" y="1275381"/>
            <a:ext cx="1673100" cy="527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664" name="Google Shape;1664;p60"/>
          <p:cNvSpPr txBox="1"/>
          <p:nvPr/>
        </p:nvSpPr>
        <p:spPr>
          <a:xfrm>
            <a:off x="1580763" y="1726875"/>
            <a:ext cx="1673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It’s the closest planet to the Sun</a:t>
            </a:r>
            <a:endParaRPr>
              <a:solidFill>
                <a:schemeClr val="dk1"/>
              </a:solidFill>
              <a:latin typeface="Ubuntu"/>
              <a:ea typeface="Ubuntu"/>
              <a:cs typeface="Ubuntu"/>
              <a:sym typeface="Ubuntu"/>
            </a:endParaRPr>
          </a:p>
        </p:txBody>
      </p:sp>
      <p:sp>
        <p:nvSpPr>
          <p:cNvPr id="1665" name="Google Shape;1665;p60"/>
          <p:cNvSpPr txBox="1"/>
          <p:nvPr/>
        </p:nvSpPr>
        <p:spPr>
          <a:xfrm>
            <a:off x="6654513" y="1275381"/>
            <a:ext cx="1673100" cy="527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Jupiter</a:t>
            </a:r>
            <a:endParaRPr sz="2400" b="1">
              <a:solidFill>
                <a:schemeClr val="dk1"/>
              </a:solidFill>
              <a:latin typeface="Actor"/>
              <a:ea typeface="Actor"/>
              <a:cs typeface="Actor"/>
              <a:sym typeface="Actor"/>
            </a:endParaRPr>
          </a:p>
        </p:txBody>
      </p:sp>
      <p:sp>
        <p:nvSpPr>
          <p:cNvPr id="1666" name="Google Shape;1666;p60"/>
          <p:cNvSpPr txBox="1"/>
          <p:nvPr/>
        </p:nvSpPr>
        <p:spPr>
          <a:xfrm>
            <a:off x="6654513" y="1726875"/>
            <a:ext cx="1673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Jupiter is a huge gas giant</a:t>
            </a:r>
            <a:endParaRPr>
              <a:solidFill>
                <a:schemeClr val="dk1"/>
              </a:solidFill>
              <a:latin typeface="Ubuntu"/>
              <a:ea typeface="Ubuntu"/>
              <a:cs typeface="Ubuntu"/>
              <a:sym typeface="Ubuntu"/>
            </a:endParaRPr>
          </a:p>
        </p:txBody>
      </p:sp>
      <p:sp>
        <p:nvSpPr>
          <p:cNvPr id="1667" name="Google Shape;1667;p60"/>
          <p:cNvSpPr txBox="1"/>
          <p:nvPr/>
        </p:nvSpPr>
        <p:spPr>
          <a:xfrm>
            <a:off x="4117638" y="1275381"/>
            <a:ext cx="1673100" cy="527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668" name="Google Shape;1668;p60"/>
          <p:cNvSpPr txBox="1"/>
          <p:nvPr/>
        </p:nvSpPr>
        <p:spPr>
          <a:xfrm>
            <a:off x="4117638" y="1726875"/>
            <a:ext cx="1673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Venus has a beautiful name</a:t>
            </a:r>
            <a:endParaRPr>
              <a:solidFill>
                <a:schemeClr val="dk1"/>
              </a:solidFill>
              <a:latin typeface="Ubuntu"/>
              <a:ea typeface="Ubuntu"/>
              <a:cs typeface="Ubuntu"/>
              <a:sym typeface="Ubuntu"/>
            </a:endParaRPr>
          </a:p>
        </p:txBody>
      </p:sp>
      <p:sp>
        <p:nvSpPr>
          <p:cNvPr id="1669" name="Google Shape;1669;p60"/>
          <p:cNvSpPr/>
          <p:nvPr/>
        </p:nvSpPr>
        <p:spPr>
          <a:xfrm>
            <a:off x="816375" y="1327881"/>
            <a:ext cx="612000" cy="42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670" name="Google Shape;1670;p60"/>
          <p:cNvSpPr/>
          <p:nvPr/>
        </p:nvSpPr>
        <p:spPr>
          <a:xfrm>
            <a:off x="3353250" y="1327881"/>
            <a:ext cx="612000" cy="42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671" name="Google Shape;1671;p60"/>
          <p:cNvSpPr/>
          <p:nvPr/>
        </p:nvSpPr>
        <p:spPr>
          <a:xfrm>
            <a:off x="5890125" y="1327881"/>
            <a:ext cx="612000" cy="42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nvGrpSpPr>
          <p:cNvPr id="1672" name="Google Shape;1672;p60"/>
          <p:cNvGrpSpPr/>
          <p:nvPr/>
        </p:nvGrpSpPr>
        <p:grpSpPr>
          <a:xfrm>
            <a:off x="951137" y="1368454"/>
            <a:ext cx="342496" cy="341553"/>
            <a:chOff x="847400" y="1503588"/>
            <a:chExt cx="342496" cy="341553"/>
          </a:xfrm>
        </p:grpSpPr>
        <p:sp>
          <p:nvSpPr>
            <p:cNvPr id="1673" name="Google Shape;1673;p60"/>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0"/>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0"/>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0"/>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0"/>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0"/>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0"/>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0"/>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0"/>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0"/>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0"/>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0"/>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0"/>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0"/>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0"/>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0"/>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0"/>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0"/>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0"/>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0"/>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60"/>
          <p:cNvGrpSpPr/>
          <p:nvPr/>
        </p:nvGrpSpPr>
        <p:grpSpPr>
          <a:xfrm>
            <a:off x="3561492" y="1367511"/>
            <a:ext cx="195496" cy="343439"/>
            <a:chOff x="937429" y="3800908"/>
            <a:chExt cx="195496" cy="343439"/>
          </a:xfrm>
        </p:grpSpPr>
        <p:sp>
          <p:nvSpPr>
            <p:cNvPr id="1694" name="Google Shape;1694;p60"/>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0"/>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0"/>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0"/>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0"/>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0"/>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0"/>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0"/>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0"/>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0"/>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0"/>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0"/>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0"/>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60"/>
          <p:cNvGrpSpPr/>
          <p:nvPr/>
        </p:nvGrpSpPr>
        <p:grpSpPr>
          <a:xfrm>
            <a:off x="6024881" y="1367444"/>
            <a:ext cx="355133" cy="343574"/>
            <a:chOff x="3510094" y="2909281"/>
            <a:chExt cx="355133" cy="343574"/>
          </a:xfrm>
        </p:grpSpPr>
        <p:sp>
          <p:nvSpPr>
            <p:cNvPr id="1708" name="Google Shape;1708;p60"/>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0"/>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0"/>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0"/>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0"/>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0"/>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0"/>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0"/>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0"/>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0"/>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0"/>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0"/>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0"/>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24"/>
        <p:cNvGrpSpPr/>
        <p:nvPr/>
      </p:nvGrpSpPr>
      <p:grpSpPr>
        <a:xfrm>
          <a:off x="0" y="0"/>
          <a:ext cx="0" cy="0"/>
          <a:chOff x="0" y="0"/>
          <a:chExt cx="0" cy="0"/>
        </a:xfrm>
      </p:grpSpPr>
      <p:sp>
        <p:nvSpPr>
          <p:cNvPr id="1725" name="Google Shape;1725;p61"/>
          <p:cNvSpPr txBox="1">
            <a:spLocks noGrp="1"/>
          </p:cNvSpPr>
          <p:nvPr>
            <p:ph type="subTitle" idx="3"/>
          </p:nvPr>
        </p:nvSpPr>
        <p:spPr>
          <a:xfrm>
            <a:off x="3963375" y="3134800"/>
            <a:ext cx="2505600" cy="48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Tom Harris</a:t>
            </a:r>
            <a:endParaRPr/>
          </a:p>
        </p:txBody>
      </p:sp>
      <p:sp>
        <p:nvSpPr>
          <p:cNvPr id="1726" name="Google Shape;1726;p61"/>
          <p:cNvSpPr txBox="1">
            <a:spLocks noGrp="1"/>
          </p:cNvSpPr>
          <p:nvPr>
            <p:ph type="subTitle" idx="4"/>
          </p:nvPr>
        </p:nvSpPr>
        <p:spPr>
          <a:xfrm>
            <a:off x="872400" y="3134800"/>
            <a:ext cx="2505600" cy="48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1727" name="Google Shape;1727;p61"/>
          <p:cNvPicPr preferRelativeResize="0"/>
          <p:nvPr/>
        </p:nvPicPr>
        <p:blipFill rotWithShape="1">
          <a:blip r:embed="rId3">
            <a:alphaModFix/>
          </a:blip>
          <a:srcRect t="7198" b="26153"/>
          <a:stretch/>
        </p:blipFill>
        <p:spPr>
          <a:xfrm>
            <a:off x="872399" y="1523213"/>
            <a:ext cx="1384200" cy="1384200"/>
          </a:xfrm>
          <a:prstGeom prst="rect">
            <a:avLst/>
          </a:prstGeom>
          <a:noFill/>
          <a:ln w="9525" cap="flat" cmpd="sng">
            <a:solidFill>
              <a:schemeClr val="dk1"/>
            </a:solidFill>
            <a:prstDash val="lgDash"/>
            <a:round/>
            <a:headEnd type="none" w="sm" len="sm"/>
            <a:tailEnd type="none" w="sm" len="sm"/>
          </a:ln>
        </p:spPr>
      </p:pic>
      <p:sp>
        <p:nvSpPr>
          <p:cNvPr id="1728" name="Google Shape;172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729" name="Google Shape;1729;p61"/>
          <p:cNvSpPr txBox="1">
            <a:spLocks noGrp="1"/>
          </p:cNvSpPr>
          <p:nvPr>
            <p:ph type="subTitle" idx="1"/>
          </p:nvPr>
        </p:nvSpPr>
        <p:spPr>
          <a:xfrm>
            <a:off x="3963384" y="3608749"/>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730" name="Google Shape;1730;p61"/>
          <p:cNvSpPr txBox="1">
            <a:spLocks noGrp="1"/>
          </p:cNvSpPr>
          <p:nvPr>
            <p:ph type="subTitle" idx="2"/>
          </p:nvPr>
        </p:nvSpPr>
        <p:spPr>
          <a:xfrm>
            <a:off x="872400" y="3608749"/>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1731" name="Google Shape;1731;p61"/>
          <p:cNvPicPr preferRelativeResize="0"/>
          <p:nvPr/>
        </p:nvPicPr>
        <p:blipFill rotWithShape="1">
          <a:blip r:embed="rId4">
            <a:alphaModFix/>
          </a:blip>
          <a:srcRect l="15632" t="25758" r="11624" b="25758"/>
          <a:stretch/>
        </p:blipFill>
        <p:spPr>
          <a:xfrm>
            <a:off x="3963374" y="1523200"/>
            <a:ext cx="1384200" cy="1384200"/>
          </a:xfrm>
          <a:prstGeom prst="rect">
            <a:avLst/>
          </a:prstGeom>
          <a:noFill/>
          <a:ln w="9525" cap="flat" cmpd="sng">
            <a:solidFill>
              <a:schemeClr val="dk1"/>
            </a:solidFill>
            <a:prstDash val="lgDash"/>
            <a:round/>
            <a:headEnd type="none" w="sm" len="sm"/>
            <a:tailEnd type="none" w="sm" len="sm"/>
          </a:ln>
        </p:spPr>
      </p:pic>
      <p:grpSp>
        <p:nvGrpSpPr>
          <p:cNvPr id="1732" name="Google Shape;1732;p61"/>
          <p:cNvGrpSpPr/>
          <p:nvPr/>
        </p:nvGrpSpPr>
        <p:grpSpPr>
          <a:xfrm>
            <a:off x="5526887" y="135522"/>
            <a:ext cx="4909773" cy="5334259"/>
            <a:chOff x="5526887" y="135522"/>
            <a:chExt cx="4909773" cy="5334259"/>
          </a:xfrm>
        </p:grpSpPr>
        <p:grpSp>
          <p:nvGrpSpPr>
            <p:cNvPr id="1733" name="Google Shape;1733;p61"/>
            <p:cNvGrpSpPr/>
            <p:nvPr/>
          </p:nvGrpSpPr>
          <p:grpSpPr>
            <a:xfrm rot="-1799911" flipH="1">
              <a:off x="6396984" y="637854"/>
              <a:ext cx="3169580" cy="4329594"/>
              <a:chOff x="5915974" y="1381439"/>
              <a:chExt cx="3459330" cy="4517517"/>
            </a:xfrm>
          </p:grpSpPr>
          <p:sp>
            <p:nvSpPr>
              <p:cNvPr id="1734" name="Google Shape;1734;p61"/>
              <p:cNvSpPr/>
              <p:nvPr/>
            </p:nvSpPr>
            <p:spPr>
              <a:xfrm rot="-4500824">
                <a:off x="5949292" y="2578245"/>
                <a:ext cx="3392693" cy="2672934"/>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5" name="Google Shape;1735;p61"/>
              <p:cNvGrpSpPr/>
              <p:nvPr/>
            </p:nvGrpSpPr>
            <p:grpSpPr>
              <a:xfrm>
                <a:off x="7825137" y="1381439"/>
                <a:ext cx="907531" cy="684938"/>
                <a:chOff x="2572387" y="446639"/>
                <a:chExt cx="907531" cy="684938"/>
              </a:xfrm>
            </p:grpSpPr>
            <p:sp>
              <p:nvSpPr>
                <p:cNvPr id="1736" name="Google Shape;1736;p61"/>
                <p:cNvSpPr/>
                <p:nvPr/>
              </p:nvSpPr>
              <p:spPr>
                <a:xfrm rot="-1177764">
                  <a:off x="2933365" y="589900"/>
                  <a:ext cx="473306" cy="4785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737" name="Google Shape;1737;p61"/>
                <p:cNvSpPr/>
                <p:nvPr/>
              </p:nvSpPr>
              <p:spPr>
                <a:xfrm rot="-1177213">
                  <a:off x="2604346" y="474143"/>
                  <a:ext cx="206383" cy="20869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1738" name="Google Shape;1738;p61"/>
            <p:cNvGrpSpPr/>
            <p:nvPr/>
          </p:nvGrpSpPr>
          <p:grpSpPr>
            <a:xfrm rot="-475215" flipH="1">
              <a:off x="7370071" y="877166"/>
              <a:ext cx="2175857" cy="1245541"/>
              <a:chOff x="-1757878" y="3236020"/>
              <a:chExt cx="2175771" cy="1245492"/>
            </a:xfrm>
          </p:grpSpPr>
          <p:sp>
            <p:nvSpPr>
              <p:cNvPr id="1739" name="Google Shape;1739;p61"/>
              <p:cNvSpPr/>
              <p:nvPr/>
            </p:nvSpPr>
            <p:spPr>
              <a:xfrm rot="-6317156" flipH="1">
                <a:off x="-1255583" y="3020184"/>
                <a:ext cx="832793" cy="1677164"/>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0" name="Google Shape;1740;p61"/>
              <p:cNvGrpSpPr/>
              <p:nvPr/>
            </p:nvGrpSpPr>
            <p:grpSpPr>
              <a:xfrm>
                <a:off x="-188310" y="3365904"/>
                <a:ext cx="606203" cy="446722"/>
                <a:chOff x="486315" y="788579"/>
                <a:chExt cx="606203" cy="446722"/>
              </a:xfrm>
            </p:grpSpPr>
            <p:sp>
              <p:nvSpPr>
                <p:cNvPr id="1741" name="Google Shape;1741;p61"/>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61"/>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43" name="Google Shape;1743;p61"/>
            <p:cNvGrpSpPr/>
            <p:nvPr/>
          </p:nvGrpSpPr>
          <p:grpSpPr>
            <a:xfrm>
              <a:off x="6512369" y="1590171"/>
              <a:ext cx="2905144" cy="2084723"/>
              <a:chOff x="2116448" y="3956698"/>
              <a:chExt cx="1808031" cy="1297438"/>
            </a:xfrm>
          </p:grpSpPr>
          <p:sp>
            <p:nvSpPr>
              <p:cNvPr id="1744" name="Google Shape;1744;p61"/>
              <p:cNvSpPr/>
              <p:nvPr/>
            </p:nvSpPr>
            <p:spPr>
              <a:xfrm>
                <a:off x="2116448" y="3959264"/>
                <a:ext cx="1808031" cy="1294872"/>
              </a:xfrm>
              <a:custGeom>
                <a:avLst/>
                <a:gdLst/>
                <a:ahLst/>
                <a:cxnLst/>
                <a:rect l="l" t="t" r="r" b="b"/>
                <a:pathLst>
                  <a:path w="1808031" h="1294872" extrusionOk="0">
                    <a:moveTo>
                      <a:pt x="1523228" y="0"/>
                    </a:moveTo>
                    <a:lnTo>
                      <a:pt x="1465925" y="22237"/>
                    </a:lnTo>
                    <a:lnTo>
                      <a:pt x="809081" y="414804"/>
                    </a:lnTo>
                    <a:lnTo>
                      <a:pt x="57303" y="557633"/>
                    </a:lnTo>
                    <a:lnTo>
                      <a:pt x="0" y="579870"/>
                    </a:lnTo>
                    <a:cubicBezTo>
                      <a:pt x="0" y="579870"/>
                      <a:pt x="177040" y="1122964"/>
                      <a:pt x="271119" y="1294872"/>
                    </a:cubicBezTo>
                    <a:cubicBezTo>
                      <a:pt x="271119" y="1294872"/>
                      <a:pt x="913424" y="1185398"/>
                      <a:pt x="977569" y="1134082"/>
                    </a:cubicBezTo>
                    <a:cubicBezTo>
                      <a:pt x="977569" y="1134082"/>
                      <a:pt x="1024608" y="1170859"/>
                      <a:pt x="1082766" y="1135793"/>
                    </a:cubicBezTo>
                    <a:cubicBezTo>
                      <a:pt x="1149477" y="1123819"/>
                      <a:pt x="1160595" y="1064806"/>
                      <a:pt x="1160595" y="1064806"/>
                    </a:cubicBezTo>
                    <a:cubicBezTo>
                      <a:pt x="1241846" y="1059674"/>
                      <a:pt x="1808032" y="742370"/>
                      <a:pt x="1808032" y="742370"/>
                    </a:cubicBezTo>
                    <a:cubicBezTo>
                      <a:pt x="1764413" y="550791"/>
                      <a:pt x="1523228" y="0"/>
                      <a:pt x="152322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61"/>
              <p:cNvSpPr/>
              <p:nvPr/>
            </p:nvSpPr>
            <p:spPr>
              <a:xfrm>
                <a:off x="2367041" y="4906156"/>
                <a:ext cx="782567" cy="291532"/>
              </a:xfrm>
              <a:custGeom>
                <a:avLst/>
                <a:gdLst/>
                <a:ahLst/>
                <a:cxnLst/>
                <a:rect l="l" t="t" r="r" b="b"/>
                <a:pathLst>
                  <a:path w="782567" h="291532" extrusionOk="0">
                    <a:moveTo>
                      <a:pt x="0" y="179493"/>
                    </a:moveTo>
                    <a:cubicBezTo>
                      <a:pt x="0" y="179493"/>
                      <a:pt x="58158" y="285546"/>
                      <a:pt x="70987" y="291533"/>
                    </a:cubicBezTo>
                    <a:cubicBezTo>
                      <a:pt x="70987" y="291533"/>
                      <a:pt x="424212" y="224822"/>
                      <a:pt x="555923" y="175217"/>
                    </a:cubicBezTo>
                    <a:cubicBezTo>
                      <a:pt x="687633" y="125612"/>
                      <a:pt x="727831" y="63177"/>
                      <a:pt x="782568" y="57190"/>
                    </a:cubicBezTo>
                    <a:cubicBezTo>
                      <a:pt x="782568" y="57190"/>
                      <a:pt x="515725" y="-132679"/>
                      <a:pt x="0" y="179493"/>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61"/>
              <p:cNvSpPr/>
              <p:nvPr/>
            </p:nvSpPr>
            <p:spPr>
              <a:xfrm>
                <a:off x="2166054" y="4372357"/>
                <a:ext cx="982700" cy="713291"/>
              </a:xfrm>
              <a:custGeom>
                <a:avLst/>
                <a:gdLst/>
                <a:ahLst/>
                <a:cxnLst/>
                <a:rect l="l" t="t" r="r" b="b"/>
                <a:pathLst>
                  <a:path w="982700" h="713291" extrusionOk="0">
                    <a:moveTo>
                      <a:pt x="128290" y="70132"/>
                    </a:moveTo>
                    <a:cubicBezTo>
                      <a:pt x="128290" y="70132"/>
                      <a:pt x="53882" y="73553"/>
                      <a:pt x="0" y="118882"/>
                    </a:cubicBezTo>
                    <a:cubicBezTo>
                      <a:pt x="0" y="118882"/>
                      <a:pt x="159935" y="661120"/>
                      <a:pt x="200987" y="713292"/>
                    </a:cubicBezTo>
                    <a:cubicBezTo>
                      <a:pt x="200987" y="713292"/>
                      <a:pt x="403685" y="700463"/>
                      <a:pt x="539673" y="626910"/>
                    </a:cubicBezTo>
                    <a:cubicBezTo>
                      <a:pt x="676515" y="553357"/>
                      <a:pt x="875792" y="524278"/>
                      <a:pt x="982700" y="590133"/>
                    </a:cubicBezTo>
                    <a:lnTo>
                      <a:pt x="758621" y="0"/>
                    </a:lnTo>
                    <a:lnTo>
                      <a:pt x="128290" y="70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61"/>
              <p:cNvSpPr/>
              <p:nvPr/>
            </p:nvSpPr>
            <p:spPr>
              <a:xfrm>
                <a:off x="2299990" y="4412158"/>
                <a:ext cx="812843" cy="557174"/>
              </a:xfrm>
              <a:custGeom>
                <a:avLst/>
                <a:gdLst/>
                <a:ahLst/>
                <a:cxnLst/>
                <a:rect l="l" t="t" r="r" b="b"/>
                <a:pathLst>
                  <a:path w="812843" h="557174" extrusionOk="0">
                    <a:moveTo>
                      <a:pt x="150012" y="557175"/>
                    </a:moveTo>
                    <a:cubicBezTo>
                      <a:pt x="357842" y="470793"/>
                      <a:pt x="590474" y="444280"/>
                      <a:pt x="812843" y="481056"/>
                    </a:cubicBezTo>
                    <a:cubicBezTo>
                      <a:pt x="652053" y="325398"/>
                      <a:pt x="474158" y="186845"/>
                      <a:pt x="284289" y="67963"/>
                    </a:cubicBezTo>
                    <a:cubicBezTo>
                      <a:pt x="239815" y="40595"/>
                      <a:pt x="194486" y="13226"/>
                      <a:pt x="143170" y="3818"/>
                    </a:cubicBezTo>
                    <a:cubicBezTo>
                      <a:pt x="103828" y="-3879"/>
                      <a:pt x="51657" y="-1314"/>
                      <a:pt x="19156" y="24344"/>
                    </a:cubicBezTo>
                    <a:cubicBezTo>
                      <a:pt x="-9922" y="46581"/>
                      <a:pt x="2051" y="91055"/>
                      <a:pt x="4617" y="123555"/>
                    </a:cubicBezTo>
                    <a:cubicBezTo>
                      <a:pt x="13170" y="221055"/>
                      <a:pt x="36262" y="316845"/>
                      <a:pt x="73894" y="407503"/>
                    </a:cubicBezTo>
                    <a:cubicBezTo>
                      <a:pt x="94420" y="459675"/>
                      <a:pt x="120078" y="510135"/>
                      <a:pt x="150012" y="557175"/>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61"/>
              <p:cNvSpPr/>
              <p:nvPr/>
            </p:nvSpPr>
            <p:spPr>
              <a:xfrm>
                <a:off x="2277973" y="4306254"/>
                <a:ext cx="871635" cy="657946"/>
              </a:xfrm>
              <a:custGeom>
                <a:avLst/>
                <a:gdLst/>
                <a:ahLst/>
                <a:cxnLst/>
                <a:rect l="l" t="t" r="r" b="b"/>
                <a:pathLst>
                  <a:path w="871635" h="657946" extrusionOk="0">
                    <a:moveTo>
                      <a:pt x="629596" y="20774"/>
                    </a:moveTo>
                    <a:lnTo>
                      <a:pt x="871636" y="657947"/>
                    </a:lnTo>
                    <a:cubicBezTo>
                      <a:pt x="871636" y="657947"/>
                      <a:pt x="786109" y="554460"/>
                      <a:pt x="593675" y="556170"/>
                    </a:cubicBezTo>
                    <a:cubicBezTo>
                      <a:pt x="401240" y="557881"/>
                      <a:pt x="221634" y="629723"/>
                      <a:pt x="155779" y="540775"/>
                    </a:cubicBezTo>
                    <a:cubicBezTo>
                      <a:pt x="155779" y="540775"/>
                      <a:pt x="-5011" y="155051"/>
                      <a:pt x="120" y="17353"/>
                    </a:cubicBezTo>
                    <a:cubicBezTo>
                      <a:pt x="120" y="17353"/>
                      <a:pt x="57423" y="73800"/>
                      <a:pt x="163476" y="51563"/>
                    </a:cubicBezTo>
                    <a:cubicBezTo>
                      <a:pt x="213937" y="40445"/>
                      <a:pt x="302029" y="21629"/>
                      <a:pt x="390121" y="9656"/>
                    </a:cubicBezTo>
                    <a:cubicBezTo>
                      <a:pt x="485911" y="-3173"/>
                      <a:pt x="583411" y="-6595"/>
                      <a:pt x="629596" y="207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61"/>
              <p:cNvSpPr/>
              <p:nvPr/>
            </p:nvSpPr>
            <p:spPr>
              <a:xfrm>
                <a:off x="3148754" y="4535713"/>
                <a:ext cx="688489" cy="428488"/>
              </a:xfrm>
              <a:custGeom>
                <a:avLst/>
                <a:gdLst/>
                <a:ahLst/>
                <a:cxnLst/>
                <a:rect l="l" t="t" r="r" b="b"/>
                <a:pathLst>
                  <a:path w="688489" h="428488" extrusionOk="0">
                    <a:moveTo>
                      <a:pt x="666252" y="0"/>
                    </a:moveTo>
                    <a:cubicBezTo>
                      <a:pt x="666252" y="0"/>
                      <a:pt x="693620" y="118027"/>
                      <a:pt x="687633" y="130856"/>
                    </a:cubicBezTo>
                    <a:cubicBezTo>
                      <a:pt x="687633" y="130856"/>
                      <a:pt x="379738" y="315593"/>
                      <a:pt x="248027" y="366054"/>
                    </a:cubicBezTo>
                    <a:cubicBezTo>
                      <a:pt x="117171" y="415659"/>
                      <a:pt x="45329" y="396843"/>
                      <a:pt x="0" y="428488"/>
                    </a:cubicBezTo>
                    <a:cubicBezTo>
                      <a:pt x="855" y="427633"/>
                      <a:pt x="46184" y="158224"/>
                      <a:pt x="666252" y="0"/>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61"/>
              <p:cNvSpPr/>
              <p:nvPr/>
            </p:nvSpPr>
            <p:spPr>
              <a:xfrm>
                <a:off x="2907569" y="3956698"/>
                <a:ext cx="907436" cy="1007502"/>
              </a:xfrm>
              <a:custGeom>
                <a:avLst/>
                <a:gdLst/>
                <a:ahLst/>
                <a:cxnLst/>
                <a:rect l="l" t="t" r="r" b="b"/>
                <a:pathLst>
                  <a:path w="907436" h="1007502" extrusionOk="0">
                    <a:moveTo>
                      <a:pt x="907437" y="579015"/>
                    </a:moveTo>
                    <a:cubicBezTo>
                      <a:pt x="907437" y="579015"/>
                      <a:pt x="747502" y="703883"/>
                      <a:pt x="596975" y="739805"/>
                    </a:cubicBezTo>
                    <a:cubicBezTo>
                      <a:pt x="446448" y="775726"/>
                      <a:pt x="277961" y="886055"/>
                      <a:pt x="241185" y="1007503"/>
                    </a:cubicBezTo>
                    <a:lnTo>
                      <a:pt x="0" y="370330"/>
                    </a:lnTo>
                    <a:cubicBezTo>
                      <a:pt x="0" y="370330"/>
                      <a:pt x="185592" y="184737"/>
                      <a:pt x="438751" y="60724"/>
                    </a:cubicBezTo>
                    <a:cubicBezTo>
                      <a:pt x="452435" y="53882"/>
                      <a:pt x="466975" y="47040"/>
                      <a:pt x="481514" y="40197"/>
                    </a:cubicBezTo>
                    <a:cubicBezTo>
                      <a:pt x="524278" y="21382"/>
                      <a:pt x="592699" y="2566"/>
                      <a:pt x="662831" y="0"/>
                    </a:cubicBezTo>
                    <a:cubicBezTo>
                      <a:pt x="662831" y="855"/>
                      <a:pt x="904016" y="512304"/>
                      <a:pt x="907437" y="579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61"/>
              <p:cNvSpPr/>
              <p:nvPr/>
            </p:nvSpPr>
            <p:spPr>
              <a:xfrm>
                <a:off x="2667239" y="4017422"/>
                <a:ext cx="679080" cy="730396"/>
              </a:xfrm>
              <a:custGeom>
                <a:avLst/>
                <a:gdLst/>
                <a:ahLst/>
                <a:cxnLst/>
                <a:rect l="l" t="t" r="r" b="b"/>
                <a:pathLst>
                  <a:path w="679080" h="730396" extrusionOk="0">
                    <a:moveTo>
                      <a:pt x="679081" y="0"/>
                    </a:moveTo>
                    <a:cubicBezTo>
                      <a:pt x="553357" y="100066"/>
                      <a:pt x="322435" y="289080"/>
                      <a:pt x="308751" y="340396"/>
                    </a:cubicBezTo>
                    <a:cubicBezTo>
                      <a:pt x="289935" y="412238"/>
                      <a:pt x="400264" y="730397"/>
                      <a:pt x="400264" y="730397"/>
                    </a:cubicBezTo>
                    <a:cubicBezTo>
                      <a:pt x="302764" y="492633"/>
                      <a:pt x="153948" y="373751"/>
                      <a:pt x="71842" y="326712"/>
                    </a:cubicBezTo>
                    <a:cubicBezTo>
                      <a:pt x="52171" y="315593"/>
                      <a:pt x="27368" y="306185"/>
                      <a:pt x="0" y="298488"/>
                    </a:cubicBezTo>
                    <a:cubicBezTo>
                      <a:pt x="97500" y="285659"/>
                      <a:pt x="194145" y="281383"/>
                      <a:pt x="240330" y="309606"/>
                    </a:cubicBezTo>
                    <a:cubicBezTo>
                      <a:pt x="240330" y="309606"/>
                      <a:pt x="425922" y="124014"/>
                      <a:pt x="679081" y="0"/>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52" name="Google Shape;1752;p61"/>
              <p:cNvGrpSpPr/>
              <p:nvPr/>
            </p:nvGrpSpPr>
            <p:grpSpPr>
              <a:xfrm>
                <a:off x="2477584" y="4132883"/>
                <a:ext cx="1020973" cy="683693"/>
                <a:chOff x="2477584" y="4132883"/>
                <a:chExt cx="1020973" cy="683693"/>
              </a:xfrm>
            </p:grpSpPr>
            <p:sp>
              <p:nvSpPr>
                <p:cNvPr id="1753" name="Google Shape;1753;p61"/>
                <p:cNvSpPr/>
                <p:nvPr/>
              </p:nvSpPr>
              <p:spPr>
                <a:xfrm>
                  <a:off x="2477584" y="4392731"/>
                  <a:ext cx="230707" cy="87743"/>
                </a:xfrm>
                <a:custGeom>
                  <a:avLst/>
                  <a:gdLst/>
                  <a:ahLst/>
                  <a:cxnLst/>
                  <a:rect l="l" t="t" r="r" b="b"/>
                  <a:pathLst>
                    <a:path w="230707" h="87743" extrusionOk="0">
                      <a:moveTo>
                        <a:pt x="4062" y="87389"/>
                      </a:moveTo>
                      <a:cubicBezTo>
                        <a:pt x="3207" y="88245"/>
                        <a:pt x="1497" y="87389"/>
                        <a:pt x="641" y="86534"/>
                      </a:cubicBezTo>
                      <a:cubicBezTo>
                        <a:pt x="-214" y="84824"/>
                        <a:pt x="-214" y="83113"/>
                        <a:pt x="641" y="82258"/>
                      </a:cubicBezTo>
                      <a:cubicBezTo>
                        <a:pt x="62221" y="27521"/>
                        <a:pt x="145181" y="-2414"/>
                        <a:pt x="227287" y="152"/>
                      </a:cubicBezTo>
                      <a:cubicBezTo>
                        <a:pt x="228997" y="152"/>
                        <a:pt x="230708" y="1863"/>
                        <a:pt x="230708" y="3573"/>
                      </a:cubicBezTo>
                      <a:cubicBezTo>
                        <a:pt x="230708" y="5284"/>
                        <a:pt x="228997" y="6994"/>
                        <a:pt x="227287" y="6994"/>
                      </a:cubicBezTo>
                      <a:cubicBezTo>
                        <a:pt x="146892" y="5284"/>
                        <a:pt x="65642" y="34363"/>
                        <a:pt x="4918" y="87389"/>
                      </a:cubicBezTo>
                      <a:cubicBezTo>
                        <a:pt x="4918" y="87389"/>
                        <a:pt x="4918" y="87389"/>
                        <a:pt x="4062" y="873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61"/>
                <p:cNvSpPr/>
                <p:nvPr/>
              </p:nvSpPr>
              <p:spPr>
                <a:xfrm>
                  <a:off x="2751911" y="4382086"/>
                  <a:ext cx="156867" cy="26192"/>
                </a:xfrm>
                <a:custGeom>
                  <a:avLst/>
                  <a:gdLst/>
                  <a:ahLst/>
                  <a:cxnLst/>
                  <a:rect l="l" t="t" r="r" b="b"/>
                  <a:pathLst>
                    <a:path w="156867" h="26192" extrusionOk="0">
                      <a:moveTo>
                        <a:pt x="155658" y="26192"/>
                      </a:moveTo>
                      <a:cubicBezTo>
                        <a:pt x="154803" y="26192"/>
                        <a:pt x="153948" y="26192"/>
                        <a:pt x="153092" y="26192"/>
                      </a:cubicBezTo>
                      <a:cubicBezTo>
                        <a:pt x="105198" y="8232"/>
                        <a:pt x="53882" y="2245"/>
                        <a:pt x="3421" y="8232"/>
                      </a:cubicBezTo>
                      <a:cubicBezTo>
                        <a:pt x="1711" y="8232"/>
                        <a:pt x="0" y="7377"/>
                        <a:pt x="0" y="5666"/>
                      </a:cubicBezTo>
                      <a:cubicBezTo>
                        <a:pt x="0" y="3955"/>
                        <a:pt x="855" y="2245"/>
                        <a:pt x="2566" y="2245"/>
                      </a:cubicBezTo>
                      <a:cubicBezTo>
                        <a:pt x="53882" y="-3742"/>
                        <a:pt x="106908" y="2245"/>
                        <a:pt x="154803" y="20205"/>
                      </a:cubicBezTo>
                      <a:cubicBezTo>
                        <a:pt x="156513" y="21061"/>
                        <a:pt x="157369" y="22771"/>
                        <a:pt x="156513" y="24482"/>
                      </a:cubicBezTo>
                      <a:cubicBezTo>
                        <a:pt x="157369" y="25337"/>
                        <a:pt x="156513" y="25337"/>
                        <a:pt x="155658" y="261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61"/>
                <p:cNvSpPr/>
                <p:nvPr/>
              </p:nvSpPr>
              <p:spPr>
                <a:xfrm>
                  <a:off x="2518943" y="4517533"/>
                  <a:ext cx="464744" cy="92923"/>
                </a:xfrm>
                <a:custGeom>
                  <a:avLst/>
                  <a:gdLst/>
                  <a:ahLst/>
                  <a:cxnLst/>
                  <a:rect l="l" t="t" r="r" b="b"/>
                  <a:pathLst>
                    <a:path w="464744" h="92923" extrusionOk="0">
                      <a:moveTo>
                        <a:pt x="462179" y="17325"/>
                      </a:moveTo>
                      <a:cubicBezTo>
                        <a:pt x="461324" y="17325"/>
                        <a:pt x="461324" y="17325"/>
                        <a:pt x="460468" y="17325"/>
                      </a:cubicBezTo>
                      <a:cubicBezTo>
                        <a:pt x="304810" y="-10043"/>
                        <a:pt x="143165" y="16470"/>
                        <a:pt x="4612" y="92588"/>
                      </a:cubicBezTo>
                      <a:cubicBezTo>
                        <a:pt x="2901" y="93444"/>
                        <a:pt x="1191" y="92588"/>
                        <a:pt x="336" y="90878"/>
                      </a:cubicBezTo>
                      <a:cubicBezTo>
                        <a:pt x="-520" y="89167"/>
                        <a:pt x="336" y="87457"/>
                        <a:pt x="2046" y="86601"/>
                      </a:cubicBezTo>
                      <a:cubicBezTo>
                        <a:pt x="141454" y="9628"/>
                        <a:pt x="304810" y="-16886"/>
                        <a:pt x="462179" y="10483"/>
                      </a:cubicBezTo>
                      <a:cubicBezTo>
                        <a:pt x="463889" y="10483"/>
                        <a:pt x="464745" y="12194"/>
                        <a:pt x="464745" y="13904"/>
                      </a:cubicBezTo>
                      <a:cubicBezTo>
                        <a:pt x="463889" y="16470"/>
                        <a:pt x="463034" y="17325"/>
                        <a:pt x="462179" y="173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61"/>
                <p:cNvSpPr/>
                <p:nvPr/>
              </p:nvSpPr>
              <p:spPr>
                <a:xfrm>
                  <a:off x="2571969" y="4657161"/>
                  <a:ext cx="181651" cy="59348"/>
                </a:xfrm>
                <a:custGeom>
                  <a:avLst/>
                  <a:gdLst/>
                  <a:ahLst/>
                  <a:cxnLst/>
                  <a:rect l="l" t="t" r="r" b="b"/>
                  <a:pathLst>
                    <a:path w="181651" h="59348" extrusionOk="0">
                      <a:moveTo>
                        <a:pt x="179086" y="6842"/>
                      </a:moveTo>
                      <a:cubicBezTo>
                        <a:pt x="178231" y="6842"/>
                        <a:pt x="178231" y="6842"/>
                        <a:pt x="179086" y="6842"/>
                      </a:cubicBezTo>
                      <a:cubicBezTo>
                        <a:pt x="117507" y="14539"/>
                        <a:pt x="59349" y="32500"/>
                        <a:pt x="4612" y="59013"/>
                      </a:cubicBezTo>
                      <a:cubicBezTo>
                        <a:pt x="2901" y="59869"/>
                        <a:pt x="1191" y="59013"/>
                        <a:pt x="336" y="57303"/>
                      </a:cubicBezTo>
                      <a:cubicBezTo>
                        <a:pt x="-520" y="55592"/>
                        <a:pt x="336" y="53882"/>
                        <a:pt x="2046" y="53026"/>
                      </a:cubicBezTo>
                      <a:cubicBezTo>
                        <a:pt x="57638" y="25658"/>
                        <a:pt x="116652" y="7697"/>
                        <a:pt x="178231" y="0"/>
                      </a:cubicBezTo>
                      <a:cubicBezTo>
                        <a:pt x="179941" y="0"/>
                        <a:pt x="181652" y="855"/>
                        <a:pt x="181652" y="2566"/>
                      </a:cubicBezTo>
                      <a:cubicBezTo>
                        <a:pt x="180797" y="5132"/>
                        <a:pt x="179941" y="6842"/>
                        <a:pt x="179086" y="68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61"/>
                <p:cNvSpPr/>
                <p:nvPr/>
              </p:nvSpPr>
              <p:spPr>
                <a:xfrm>
                  <a:off x="2798950" y="4645386"/>
                  <a:ext cx="213296" cy="13484"/>
                </a:xfrm>
                <a:custGeom>
                  <a:avLst/>
                  <a:gdLst/>
                  <a:ahLst/>
                  <a:cxnLst/>
                  <a:rect l="l" t="t" r="r" b="b"/>
                  <a:pathLst>
                    <a:path w="213296" h="13484" extrusionOk="0">
                      <a:moveTo>
                        <a:pt x="211251" y="12630"/>
                      </a:moveTo>
                      <a:cubicBezTo>
                        <a:pt x="210395" y="12630"/>
                        <a:pt x="210395" y="12630"/>
                        <a:pt x="209540" y="12630"/>
                      </a:cubicBezTo>
                      <a:cubicBezTo>
                        <a:pt x="141119" y="4077"/>
                        <a:pt x="71842" y="4077"/>
                        <a:pt x="3421" y="13485"/>
                      </a:cubicBezTo>
                      <a:cubicBezTo>
                        <a:pt x="1711" y="13485"/>
                        <a:pt x="0" y="12630"/>
                        <a:pt x="0" y="10919"/>
                      </a:cubicBezTo>
                      <a:cubicBezTo>
                        <a:pt x="0" y="9209"/>
                        <a:pt x="855" y="7498"/>
                        <a:pt x="2566" y="7498"/>
                      </a:cubicBezTo>
                      <a:cubicBezTo>
                        <a:pt x="70987" y="-1910"/>
                        <a:pt x="141119" y="-2765"/>
                        <a:pt x="210395" y="6643"/>
                      </a:cubicBezTo>
                      <a:cubicBezTo>
                        <a:pt x="212106" y="6643"/>
                        <a:pt x="213816" y="8354"/>
                        <a:pt x="212961" y="10064"/>
                      </a:cubicBezTo>
                      <a:cubicBezTo>
                        <a:pt x="213816" y="10919"/>
                        <a:pt x="212961" y="12630"/>
                        <a:pt x="211251" y="1263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61"/>
                <p:cNvSpPr/>
                <p:nvPr/>
              </p:nvSpPr>
              <p:spPr>
                <a:xfrm>
                  <a:off x="2613022" y="4758498"/>
                  <a:ext cx="433955" cy="58078"/>
                </a:xfrm>
                <a:custGeom>
                  <a:avLst/>
                  <a:gdLst/>
                  <a:ahLst/>
                  <a:cxnLst/>
                  <a:rect l="l" t="t" r="r" b="b"/>
                  <a:pathLst>
                    <a:path w="433955" h="58078" extrusionOk="0">
                      <a:moveTo>
                        <a:pt x="432245" y="16690"/>
                      </a:moveTo>
                      <a:cubicBezTo>
                        <a:pt x="431389" y="16690"/>
                        <a:pt x="431389" y="16690"/>
                        <a:pt x="430534" y="16690"/>
                      </a:cubicBezTo>
                      <a:cubicBezTo>
                        <a:pt x="290271" y="-5547"/>
                        <a:pt x="144875" y="8137"/>
                        <a:pt x="10599" y="55177"/>
                      </a:cubicBezTo>
                      <a:cubicBezTo>
                        <a:pt x="8888" y="56032"/>
                        <a:pt x="6322" y="56887"/>
                        <a:pt x="4612" y="57743"/>
                      </a:cubicBezTo>
                      <a:cubicBezTo>
                        <a:pt x="4612" y="57743"/>
                        <a:pt x="4612" y="57743"/>
                        <a:pt x="4612" y="57743"/>
                      </a:cubicBezTo>
                      <a:cubicBezTo>
                        <a:pt x="2901" y="58598"/>
                        <a:pt x="1191" y="57743"/>
                        <a:pt x="336" y="56032"/>
                      </a:cubicBezTo>
                      <a:cubicBezTo>
                        <a:pt x="-520" y="54321"/>
                        <a:pt x="336" y="52611"/>
                        <a:pt x="2046" y="51756"/>
                      </a:cubicBezTo>
                      <a:cubicBezTo>
                        <a:pt x="138889" y="2150"/>
                        <a:pt x="287705" y="-12389"/>
                        <a:pt x="431389" y="10703"/>
                      </a:cubicBezTo>
                      <a:cubicBezTo>
                        <a:pt x="433100" y="10703"/>
                        <a:pt x="433955" y="12414"/>
                        <a:pt x="433955" y="14124"/>
                      </a:cubicBezTo>
                      <a:cubicBezTo>
                        <a:pt x="433955" y="14979"/>
                        <a:pt x="433100" y="15834"/>
                        <a:pt x="432245" y="166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61"/>
                <p:cNvSpPr/>
                <p:nvPr/>
              </p:nvSpPr>
              <p:spPr>
                <a:xfrm>
                  <a:off x="3007929" y="4132883"/>
                  <a:ext cx="399115" cy="253158"/>
                </a:xfrm>
                <a:custGeom>
                  <a:avLst/>
                  <a:gdLst/>
                  <a:ahLst/>
                  <a:cxnLst/>
                  <a:rect l="l" t="t" r="r" b="b"/>
                  <a:pathLst>
                    <a:path w="399115" h="253158" extrusionOk="0">
                      <a:moveTo>
                        <a:pt x="3983" y="253159"/>
                      </a:moveTo>
                      <a:cubicBezTo>
                        <a:pt x="3128" y="253159"/>
                        <a:pt x="2272" y="253159"/>
                        <a:pt x="1417" y="253159"/>
                      </a:cubicBezTo>
                      <a:cubicBezTo>
                        <a:pt x="-293" y="252303"/>
                        <a:pt x="-293" y="250593"/>
                        <a:pt x="562" y="248882"/>
                      </a:cubicBezTo>
                      <a:cubicBezTo>
                        <a:pt x="86944" y="112040"/>
                        <a:pt x="234905" y="18816"/>
                        <a:pt x="395695" y="0"/>
                      </a:cubicBezTo>
                      <a:cubicBezTo>
                        <a:pt x="397405" y="0"/>
                        <a:pt x="399116" y="855"/>
                        <a:pt x="399116" y="2566"/>
                      </a:cubicBezTo>
                      <a:cubicBezTo>
                        <a:pt x="399116" y="4276"/>
                        <a:pt x="398260" y="5987"/>
                        <a:pt x="396550" y="5987"/>
                      </a:cubicBezTo>
                      <a:cubicBezTo>
                        <a:pt x="237470" y="24803"/>
                        <a:pt x="91220" y="117171"/>
                        <a:pt x="5693" y="252303"/>
                      </a:cubicBezTo>
                      <a:cubicBezTo>
                        <a:pt x="5693" y="252303"/>
                        <a:pt x="4838" y="253159"/>
                        <a:pt x="3983" y="253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61"/>
                <p:cNvSpPr/>
                <p:nvPr/>
              </p:nvSpPr>
              <p:spPr>
                <a:xfrm>
                  <a:off x="3068879" y="4388272"/>
                  <a:ext cx="133237" cy="134612"/>
                </a:xfrm>
                <a:custGeom>
                  <a:avLst/>
                  <a:gdLst/>
                  <a:ahLst/>
                  <a:cxnLst/>
                  <a:rect l="l" t="t" r="r" b="b"/>
                  <a:pathLst>
                    <a:path w="133237" h="134612" extrusionOk="0">
                      <a:moveTo>
                        <a:pt x="4612" y="134612"/>
                      </a:moveTo>
                      <a:cubicBezTo>
                        <a:pt x="3757" y="134612"/>
                        <a:pt x="2901" y="134612"/>
                        <a:pt x="2046" y="134612"/>
                      </a:cubicBezTo>
                      <a:cubicBezTo>
                        <a:pt x="336" y="133757"/>
                        <a:pt x="-520" y="132046"/>
                        <a:pt x="336" y="130336"/>
                      </a:cubicBezTo>
                      <a:cubicBezTo>
                        <a:pt x="28559" y="75599"/>
                        <a:pt x="74744" y="30270"/>
                        <a:pt x="128625" y="336"/>
                      </a:cubicBezTo>
                      <a:cubicBezTo>
                        <a:pt x="130336" y="-520"/>
                        <a:pt x="132046" y="336"/>
                        <a:pt x="132902" y="2046"/>
                      </a:cubicBezTo>
                      <a:cubicBezTo>
                        <a:pt x="133757" y="3757"/>
                        <a:pt x="132902" y="5467"/>
                        <a:pt x="131191" y="6322"/>
                      </a:cubicBezTo>
                      <a:cubicBezTo>
                        <a:pt x="78165" y="34546"/>
                        <a:pt x="33691" y="79875"/>
                        <a:pt x="5467" y="132902"/>
                      </a:cubicBezTo>
                      <a:cubicBezTo>
                        <a:pt x="5467" y="133757"/>
                        <a:pt x="5467" y="134612"/>
                        <a:pt x="4612" y="1346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61"/>
                <p:cNvSpPr/>
                <p:nvPr/>
              </p:nvSpPr>
              <p:spPr>
                <a:xfrm>
                  <a:off x="3222521" y="4261173"/>
                  <a:ext cx="223865" cy="113750"/>
                </a:xfrm>
                <a:custGeom>
                  <a:avLst/>
                  <a:gdLst/>
                  <a:ahLst/>
                  <a:cxnLst/>
                  <a:rect l="l" t="t" r="r" b="b"/>
                  <a:pathLst>
                    <a:path w="223865" h="113750" extrusionOk="0">
                      <a:moveTo>
                        <a:pt x="4062" y="113750"/>
                      </a:moveTo>
                      <a:cubicBezTo>
                        <a:pt x="3207" y="113750"/>
                        <a:pt x="1497" y="113750"/>
                        <a:pt x="641" y="112895"/>
                      </a:cubicBezTo>
                      <a:cubicBezTo>
                        <a:pt x="-214" y="112040"/>
                        <a:pt x="-214" y="109474"/>
                        <a:pt x="641" y="108619"/>
                      </a:cubicBezTo>
                      <a:cubicBezTo>
                        <a:pt x="59655" y="50461"/>
                        <a:pt x="138339" y="11974"/>
                        <a:pt x="220445" y="0"/>
                      </a:cubicBezTo>
                      <a:cubicBezTo>
                        <a:pt x="222155" y="0"/>
                        <a:pt x="223866" y="855"/>
                        <a:pt x="223866" y="2566"/>
                      </a:cubicBezTo>
                      <a:cubicBezTo>
                        <a:pt x="223866" y="4276"/>
                        <a:pt x="223011" y="5987"/>
                        <a:pt x="221300" y="5987"/>
                      </a:cubicBezTo>
                      <a:cubicBezTo>
                        <a:pt x="140050" y="17961"/>
                        <a:pt x="63931" y="55592"/>
                        <a:pt x="4918" y="112895"/>
                      </a:cubicBezTo>
                      <a:cubicBezTo>
                        <a:pt x="4918" y="113750"/>
                        <a:pt x="4918" y="113750"/>
                        <a:pt x="4062" y="11375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61"/>
                <p:cNvSpPr/>
                <p:nvPr/>
              </p:nvSpPr>
              <p:spPr>
                <a:xfrm>
                  <a:off x="3115692" y="4402292"/>
                  <a:ext cx="382865" cy="261711"/>
                </a:xfrm>
                <a:custGeom>
                  <a:avLst/>
                  <a:gdLst/>
                  <a:ahLst/>
                  <a:cxnLst/>
                  <a:rect l="l" t="t" r="r" b="b"/>
                  <a:pathLst>
                    <a:path w="382865" h="261711" extrusionOk="0">
                      <a:moveTo>
                        <a:pt x="4838" y="261711"/>
                      </a:moveTo>
                      <a:cubicBezTo>
                        <a:pt x="3983" y="261711"/>
                        <a:pt x="2272" y="261711"/>
                        <a:pt x="1417" y="260856"/>
                      </a:cubicBezTo>
                      <a:cubicBezTo>
                        <a:pt x="-293" y="260001"/>
                        <a:pt x="-293" y="257435"/>
                        <a:pt x="562" y="256580"/>
                      </a:cubicBezTo>
                      <a:cubicBezTo>
                        <a:pt x="2272" y="254014"/>
                        <a:pt x="187010" y="22237"/>
                        <a:pt x="379444" y="0"/>
                      </a:cubicBezTo>
                      <a:cubicBezTo>
                        <a:pt x="381155" y="0"/>
                        <a:pt x="382865" y="855"/>
                        <a:pt x="382865" y="2566"/>
                      </a:cubicBezTo>
                      <a:cubicBezTo>
                        <a:pt x="382865" y="4276"/>
                        <a:pt x="382010" y="5987"/>
                        <a:pt x="380300" y="5987"/>
                      </a:cubicBezTo>
                      <a:cubicBezTo>
                        <a:pt x="190431" y="28224"/>
                        <a:pt x="7404" y="258290"/>
                        <a:pt x="5693" y="260001"/>
                      </a:cubicBezTo>
                      <a:cubicBezTo>
                        <a:pt x="5693" y="260856"/>
                        <a:pt x="5693" y="261711"/>
                        <a:pt x="4838" y="2617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63" name="Google Shape;1763;p61"/>
            <p:cNvGrpSpPr/>
            <p:nvPr/>
          </p:nvGrpSpPr>
          <p:grpSpPr>
            <a:xfrm>
              <a:off x="7917508" y="3489994"/>
              <a:ext cx="624515" cy="977666"/>
              <a:chOff x="3222904" y="2813684"/>
              <a:chExt cx="506418" cy="792788"/>
            </a:xfrm>
          </p:grpSpPr>
          <p:sp>
            <p:nvSpPr>
              <p:cNvPr id="1764" name="Google Shape;1764;p61"/>
              <p:cNvSpPr/>
              <p:nvPr/>
            </p:nvSpPr>
            <p:spPr>
              <a:xfrm>
                <a:off x="3242943" y="3025191"/>
                <a:ext cx="486379" cy="546683"/>
              </a:xfrm>
              <a:custGeom>
                <a:avLst/>
                <a:gdLst/>
                <a:ahLst/>
                <a:cxnLst/>
                <a:rect l="l" t="t" r="r" b="b"/>
                <a:pathLst>
                  <a:path w="486379"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66463" y="444766"/>
                      <a:pt x="297868" y="427621"/>
                      <a:pt x="332127" y="418096"/>
                    </a:cubicBezTo>
                    <a:cubicBezTo>
                      <a:pt x="375903" y="405714"/>
                      <a:pt x="416824" y="379044"/>
                      <a:pt x="445374" y="339991"/>
                    </a:cubicBezTo>
                    <a:cubicBezTo>
                      <a:pt x="514845" y="246646"/>
                      <a:pt x="493908" y="108534"/>
                      <a:pt x="398743" y="39954"/>
                    </a:cubicBezTo>
                    <a:cubicBezTo>
                      <a:pt x="392081" y="35191"/>
                      <a:pt x="384468" y="30429"/>
                      <a:pt x="377806" y="26619"/>
                    </a:cubicBezTo>
                    <a:cubicBezTo>
                      <a:pt x="283593" y="-25769"/>
                      <a:pt x="162733" y="901"/>
                      <a:pt x="99924" y="913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61"/>
              <p:cNvSpPr/>
              <p:nvPr/>
            </p:nvSpPr>
            <p:spPr>
              <a:xfrm>
                <a:off x="3242943" y="3025191"/>
                <a:ext cx="376854" cy="546683"/>
              </a:xfrm>
              <a:custGeom>
                <a:avLst/>
                <a:gdLst/>
                <a:ahLst/>
                <a:cxnLst/>
                <a:rect l="l" t="t" r="r" b="b"/>
                <a:pathLst>
                  <a:path w="376854" h="546683" extrusionOk="0">
                    <a:moveTo>
                      <a:pt x="99924" y="91389"/>
                    </a:moveTo>
                    <a:cubicBezTo>
                      <a:pt x="70422" y="134251"/>
                      <a:pt x="58051" y="183781"/>
                      <a:pt x="62809" y="232359"/>
                    </a:cubicBezTo>
                    <a:cubicBezTo>
                      <a:pt x="68519" y="295224"/>
                      <a:pt x="49486" y="358089"/>
                      <a:pt x="14275" y="409524"/>
                    </a:cubicBezTo>
                    <a:lnTo>
                      <a:pt x="0" y="429526"/>
                    </a:lnTo>
                    <a:lnTo>
                      <a:pt x="168443" y="546684"/>
                    </a:lnTo>
                    <a:lnTo>
                      <a:pt x="176056" y="535254"/>
                    </a:lnTo>
                    <a:cubicBezTo>
                      <a:pt x="194137" y="509536"/>
                      <a:pt x="215074" y="486676"/>
                      <a:pt x="238865" y="466674"/>
                    </a:cubicBezTo>
                    <a:cubicBezTo>
                      <a:pt x="214122" y="449529"/>
                      <a:pt x="190331" y="431431"/>
                      <a:pt x="170346" y="408571"/>
                    </a:cubicBezTo>
                    <a:cubicBezTo>
                      <a:pt x="139893" y="373329"/>
                      <a:pt x="118005" y="327609"/>
                      <a:pt x="123715" y="281889"/>
                    </a:cubicBezTo>
                    <a:cubicBezTo>
                      <a:pt x="128473" y="241884"/>
                      <a:pt x="151313" y="207594"/>
                      <a:pt x="177008" y="177114"/>
                    </a:cubicBezTo>
                    <a:cubicBezTo>
                      <a:pt x="217929" y="128536"/>
                      <a:pt x="267415" y="87579"/>
                      <a:pt x="321659" y="55194"/>
                    </a:cubicBezTo>
                    <a:cubicBezTo>
                      <a:pt x="334030" y="47574"/>
                      <a:pt x="360677" y="39001"/>
                      <a:pt x="376855" y="26619"/>
                    </a:cubicBezTo>
                    <a:cubicBezTo>
                      <a:pt x="283593" y="-25769"/>
                      <a:pt x="162733" y="901"/>
                      <a:pt x="99924" y="91389"/>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61"/>
              <p:cNvSpPr/>
              <p:nvPr/>
            </p:nvSpPr>
            <p:spPr>
              <a:xfrm>
                <a:off x="3594017" y="3127954"/>
                <a:ext cx="109525" cy="197555"/>
              </a:xfrm>
              <a:custGeom>
                <a:avLst/>
                <a:gdLst/>
                <a:ahLst/>
                <a:cxnLst/>
                <a:rect l="l" t="t" r="r" b="b"/>
                <a:pathLst>
                  <a:path w="109525" h="197555" extrusionOk="0">
                    <a:moveTo>
                      <a:pt x="109526" y="105783"/>
                    </a:moveTo>
                    <a:cubicBezTo>
                      <a:pt x="109526" y="76256"/>
                      <a:pt x="99058" y="45776"/>
                      <a:pt x="80025" y="22916"/>
                    </a:cubicBezTo>
                    <a:cubicBezTo>
                      <a:pt x="69557" y="10533"/>
                      <a:pt x="55282" y="-897"/>
                      <a:pt x="40055" y="56"/>
                    </a:cubicBezTo>
                    <a:cubicBezTo>
                      <a:pt x="26732" y="1008"/>
                      <a:pt x="15312" y="11486"/>
                      <a:pt x="9602" y="22916"/>
                    </a:cubicBezTo>
                    <a:cubicBezTo>
                      <a:pt x="3892" y="35298"/>
                      <a:pt x="1989" y="48633"/>
                      <a:pt x="1037" y="61968"/>
                    </a:cubicBezTo>
                    <a:cubicBezTo>
                      <a:pt x="-866" y="83876"/>
                      <a:pt x="86" y="105783"/>
                      <a:pt x="1989" y="126738"/>
                    </a:cubicBezTo>
                    <a:cubicBezTo>
                      <a:pt x="3892" y="146741"/>
                      <a:pt x="8651" y="168648"/>
                      <a:pt x="21974" y="183888"/>
                    </a:cubicBezTo>
                    <a:cubicBezTo>
                      <a:pt x="37200" y="200081"/>
                      <a:pt x="65750" y="202938"/>
                      <a:pt x="81928" y="186746"/>
                    </a:cubicBezTo>
                    <a:cubicBezTo>
                      <a:pt x="100961" y="167696"/>
                      <a:pt x="109526" y="132453"/>
                      <a:pt x="109526" y="1057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61"/>
              <p:cNvSpPr/>
              <p:nvPr/>
            </p:nvSpPr>
            <p:spPr>
              <a:xfrm>
                <a:off x="3315268" y="3223736"/>
                <a:ext cx="220359" cy="254793"/>
              </a:xfrm>
              <a:custGeom>
                <a:avLst/>
                <a:gdLst/>
                <a:ahLst/>
                <a:cxnLst/>
                <a:rect l="l" t="t" r="r" b="b"/>
                <a:pathLst>
                  <a:path w="220359" h="254793" extrusionOk="0">
                    <a:moveTo>
                      <a:pt x="0" y="205264"/>
                    </a:moveTo>
                    <a:cubicBezTo>
                      <a:pt x="45679" y="165259"/>
                      <a:pt x="77084" y="126206"/>
                      <a:pt x="92310" y="93821"/>
                    </a:cubicBezTo>
                    <a:cubicBezTo>
                      <a:pt x="67567" y="67151"/>
                      <a:pt x="60906" y="41434"/>
                      <a:pt x="63761" y="23336"/>
                    </a:cubicBezTo>
                    <a:cubicBezTo>
                      <a:pt x="65664" y="10954"/>
                      <a:pt x="72326" y="2381"/>
                      <a:pt x="81842" y="476"/>
                    </a:cubicBezTo>
                    <a:cubicBezTo>
                      <a:pt x="86600" y="-476"/>
                      <a:pt x="98020" y="-1429"/>
                      <a:pt x="108488" y="12859"/>
                    </a:cubicBezTo>
                    <a:cubicBezTo>
                      <a:pt x="123715" y="32861"/>
                      <a:pt x="124667" y="58579"/>
                      <a:pt x="113247" y="89059"/>
                    </a:cubicBezTo>
                    <a:cubicBezTo>
                      <a:pt x="119908" y="94774"/>
                      <a:pt x="127521" y="100489"/>
                      <a:pt x="136086" y="106204"/>
                    </a:cubicBezTo>
                    <a:cubicBezTo>
                      <a:pt x="142748" y="110966"/>
                      <a:pt x="149410" y="114776"/>
                      <a:pt x="155119" y="117634"/>
                    </a:cubicBezTo>
                    <a:cubicBezTo>
                      <a:pt x="170346" y="102394"/>
                      <a:pt x="184621" y="91916"/>
                      <a:pt x="194137" y="90964"/>
                    </a:cubicBezTo>
                    <a:cubicBezTo>
                      <a:pt x="198895" y="90964"/>
                      <a:pt x="203654" y="91916"/>
                      <a:pt x="207460" y="95726"/>
                    </a:cubicBezTo>
                    <a:cubicBezTo>
                      <a:pt x="220784" y="110014"/>
                      <a:pt x="224590" y="129064"/>
                      <a:pt x="215074" y="140494"/>
                    </a:cubicBezTo>
                    <a:cubicBezTo>
                      <a:pt x="207460" y="149066"/>
                      <a:pt x="192234" y="154781"/>
                      <a:pt x="158926" y="139541"/>
                    </a:cubicBezTo>
                    <a:cubicBezTo>
                      <a:pt x="133231" y="168116"/>
                      <a:pt x="98020" y="212884"/>
                      <a:pt x="68519" y="254794"/>
                    </a:cubicBezTo>
                    <a:lnTo>
                      <a:pt x="53293" y="244316"/>
                    </a:lnTo>
                    <a:cubicBezTo>
                      <a:pt x="68519" y="222409"/>
                      <a:pt x="106585" y="168116"/>
                      <a:pt x="141796" y="130016"/>
                    </a:cubicBezTo>
                    <a:cubicBezTo>
                      <a:pt x="137038" y="127159"/>
                      <a:pt x="131328" y="123349"/>
                      <a:pt x="125618" y="120491"/>
                    </a:cubicBezTo>
                    <a:cubicBezTo>
                      <a:pt x="118005" y="115729"/>
                      <a:pt x="111343" y="110014"/>
                      <a:pt x="104682" y="105251"/>
                    </a:cubicBezTo>
                    <a:cubicBezTo>
                      <a:pt x="87552" y="139541"/>
                      <a:pt x="55196" y="177641"/>
                      <a:pt x="10468" y="217646"/>
                    </a:cubicBezTo>
                    <a:lnTo>
                      <a:pt x="0" y="205264"/>
                    </a:lnTo>
                    <a:close/>
                    <a:moveTo>
                      <a:pt x="174153" y="126206"/>
                    </a:moveTo>
                    <a:cubicBezTo>
                      <a:pt x="192234" y="133826"/>
                      <a:pt x="200799" y="131921"/>
                      <a:pt x="202702" y="129064"/>
                    </a:cubicBezTo>
                    <a:cubicBezTo>
                      <a:pt x="204605" y="126206"/>
                      <a:pt x="203654" y="116681"/>
                      <a:pt x="196992" y="109061"/>
                    </a:cubicBezTo>
                    <a:cubicBezTo>
                      <a:pt x="193186" y="110014"/>
                      <a:pt x="184621" y="116681"/>
                      <a:pt x="174153" y="126206"/>
                    </a:cubicBezTo>
                    <a:close/>
                    <a:moveTo>
                      <a:pt x="86600" y="18574"/>
                    </a:moveTo>
                    <a:cubicBezTo>
                      <a:pt x="85649" y="18574"/>
                      <a:pt x="82794" y="21431"/>
                      <a:pt x="81842" y="27146"/>
                    </a:cubicBezTo>
                    <a:cubicBezTo>
                      <a:pt x="79939" y="36671"/>
                      <a:pt x="83745" y="54769"/>
                      <a:pt x="99924" y="74771"/>
                    </a:cubicBezTo>
                    <a:cubicBezTo>
                      <a:pt x="105634" y="54769"/>
                      <a:pt x="103730" y="37624"/>
                      <a:pt x="94214" y="25241"/>
                    </a:cubicBezTo>
                    <a:cubicBezTo>
                      <a:pt x="92310" y="23336"/>
                      <a:pt x="91359" y="21431"/>
                      <a:pt x="89455" y="20479"/>
                    </a:cubicBezTo>
                    <a:cubicBezTo>
                      <a:pt x="88504" y="18574"/>
                      <a:pt x="87552" y="18574"/>
                      <a:pt x="86600" y="18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61"/>
              <p:cNvSpPr/>
              <p:nvPr/>
            </p:nvSpPr>
            <p:spPr>
              <a:xfrm>
                <a:off x="3222904" y="3389947"/>
                <a:ext cx="231305" cy="216525"/>
              </a:xfrm>
              <a:custGeom>
                <a:avLst/>
                <a:gdLst/>
                <a:ahLst/>
                <a:cxnLst/>
                <a:rect l="l" t="t" r="r" b="b"/>
                <a:pathLst>
                  <a:path w="231305" h="216525" extrusionOk="0">
                    <a:moveTo>
                      <a:pt x="1957" y="80963"/>
                    </a:moveTo>
                    <a:cubicBezTo>
                      <a:pt x="-18979" y="144780"/>
                      <a:pt x="134237" y="237172"/>
                      <a:pt x="166593" y="212408"/>
                    </a:cubicBezTo>
                    <a:cubicBezTo>
                      <a:pt x="169448" y="209550"/>
                      <a:pt x="173255" y="206693"/>
                      <a:pt x="177061" y="202883"/>
                    </a:cubicBezTo>
                    <a:cubicBezTo>
                      <a:pt x="178013" y="200978"/>
                      <a:pt x="179916" y="200025"/>
                      <a:pt x="180868" y="198120"/>
                    </a:cubicBezTo>
                    <a:cubicBezTo>
                      <a:pt x="204659" y="170497"/>
                      <a:pt x="231306" y="125730"/>
                      <a:pt x="231306" y="125730"/>
                    </a:cubicBezTo>
                    <a:lnTo>
                      <a:pt x="126624" y="48578"/>
                    </a:lnTo>
                    <a:lnTo>
                      <a:pt x="87606" y="20003"/>
                    </a:lnTo>
                    <a:lnTo>
                      <a:pt x="60008" y="0"/>
                    </a:lnTo>
                    <a:cubicBezTo>
                      <a:pt x="59056" y="0"/>
                      <a:pt x="9570" y="58103"/>
                      <a:pt x="1957" y="8096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61"/>
              <p:cNvSpPr/>
              <p:nvPr/>
            </p:nvSpPr>
            <p:spPr>
              <a:xfrm>
                <a:off x="3271819" y="3428374"/>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2056"/>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61"/>
              <p:cNvSpPr/>
              <p:nvPr/>
            </p:nvSpPr>
            <p:spPr>
              <a:xfrm>
                <a:off x="3247076" y="3464569"/>
                <a:ext cx="150659" cy="111741"/>
              </a:xfrm>
              <a:custGeom>
                <a:avLst/>
                <a:gdLst/>
                <a:ahLst/>
                <a:cxnLst/>
                <a:rect l="l" t="t" r="r" b="b"/>
                <a:pathLst>
                  <a:path w="150659" h="111741" extrusionOk="0">
                    <a:moveTo>
                      <a:pt x="1577" y="14913"/>
                    </a:moveTo>
                    <a:lnTo>
                      <a:pt x="139567" y="111116"/>
                    </a:lnTo>
                    <a:cubicBezTo>
                      <a:pt x="141470" y="112068"/>
                      <a:pt x="143373" y="112068"/>
                      <a:pt x="144325" y="110163"/>
                    </a:cubicBezTo>
                    <a:lnTo>
                      <a:pt x="150035" y="101591"/>
                    </a:lnTo>
                    <a:cubicBezTo>
                      <a:pt x="150986" y="99686"/>
                      <a:pt x="150986" y="97781"/>
                      <a:pt x="149083" y="96828"/>
                    </a:cubicBezTo>
                    <a:lnTo>
                      <a:pt x="11093" y="626"/>
                    </a:lnTo>
                    <a:cubicBezTo>
                      <a:pt x="9190" y="-327"/>
                      <a:pt x="7287" y="-327"/>
                      <a:pt x="6335" y="1578"/>
                    </a:cubicBezTo>
                    <a:lnTo>
                      <a:pt x="625" y="10151"/>
                    </a:lnTo>
                    <a:cubicBezTo>
                      <a:pt x="-327" y="11103"/>
                      <a:pt x="-327" y="13961"/>
                      <a:pt x="1577" y="149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61"/>
              <p:cNvSpPr/>
              <p:nvPr/>
            </p:nvSpPr>
            <p:spPr>
              <a:xfrm>
                <a:off x="3222904" y="3389947"/>
                <a:ext cx="177061" cy="216525"/>
              </a:xfrm>
              <a:custGeom>
                <a:avLst/>
                <a:gdLst/>
                <a:ahLst/>
                <a:cxnLst/>
                <a:rect l="l" t="t" r="r" b="b"/>
                <a:pathLst>
                  <a:path w="177061" h="216525" extrusionOk="0">
                    <a:moveTo>
                      <a:pt x="1957" y="80963"/>
                    </a:moveTo>
                    <a:cubicBezTo>
                      <a:pt x="-18979" y="144780"/>
                      <a:pt x="134237" y="237172"/>
                      <a:pt x="166593" y="212408"/>
                    </a:cubicBezTo>
                    <a:cubicBezTo>
                      <a:pt x="169448" y="209550"/>
                      <a:pt x="173255" y="206693"/>
                      <a:pt x="177061" y="202883"/>
                    </a:cubicBezTo>
                    <a:cubicBezTo>
                      <a:pt x="157077" y="194310"/>
                      <a:pt x="138995" y="182880"/>
                      <a:pt x="121866" y="169545"/>
                    </a:cubicBezTo>
                    <a:cubicBezTo>
                      <a:pt x="97123" y="149543"/>
                      <a:pt x="74283" y="123825"/>
                      <a:pt x="67621" y="92393"/>
                    </a:cubicBezTo>
                    <a:cubicBezTo>
                      <a:pt x="62863" y="68580"/>
                      <a:pt x="68573" y="40005"/>
                      <a:pt x="85703" y="21908"/>
                    </a:cubicBezTo>
                    <a:cubicBezTo>
                      <a:pt x="85703" y="20955"/>
                      <a:pt x="86654" y="20955"/>
                      <a:pt x="87606" y="20003"/>
                    </a:cubicBezTo>
                    <a:lnTo>
                      <a:pt x="60008" y="0"/>
                    </a:lnTo>
                    <a:cubicBezTo>
                      <a:pt x="59056" y="0"/>
                      <a:pt x="9570" y="58103"/>
                      <a:pt x="1957" y="80963"/>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61"/>
              <p:cNvSpPr/>
              <p:nvPr/>
            </p:nvSpPr>
            <p:spPr>
              <a:xfrm>
                <a:off x="3349528" y="3438525"/>
                <a:ext cx="105633" cy="150494"/>
              </a:xfrm>
              <a:custGeom>
                <a:avLst/>
                <a:gdLst/>
                <a:ahLst/>
                <a:cxnLst/>
                <a:rect l="l" t="t" r="r" b="b"/>
                <a:pathLst>
                  <a:path w="105633" h="150494" extrusionOk="0">
                    <a:moveTo>
                      <a:pt x="0" y="0"/>
                    </a:moveTo>
                    <a:cubicBezTo>
                      <a:pt x="5710" y="4763"/>
                      <a:pt x="12371" y="9525"/>
                      <a:pt x="18081" y="15240"/>
                    </a:cubicBezTo>
                    <a:cubicBezTo>
                      <a:pt x="35211" y="30480"/>
                      <a:pt x="51389" y="46672"/>
                      <a:pt x="66616" y="63818"/>
                    </a:cubicBezTo>
                    <a:cubicBezTo>
                      <a:pt x="73277" y="70485"/>
                      <a:pt x="78987" y="78105"/>
                      <a:pt x="79939" y="86678"/>
                    </a:cubicBezTo>
                    <a:cubicBezTo>
                      <a:pt x="80891" y="95250"/>
                      <a:pt x="77084" y="102870"/>
                      <a:pt x="72326" y="110490"/>
                    </a:cubicBezTo>
                    <a:cubicBezTo>
                      <a:pt x="67567" y="118110"/>
                      <a:pt x="61857" y="123825"/>
                      <a:pt x="58051" y="131445"/>
                    </a:cubicBezTo>
                    <a:cubicBezTo>
                      <a:pt x="55196" y="137160"/>
                      <a:pt x="54244" y="143828"/>
                      <a:pt x="55196" y="150495"/>
                    </a:cubicBezTo>
                    <a:cubicBezTo>
                      <a:pt x="78987" y="122872"/>
                      <a:pt x="105634" y="78105"/>
                      <a:pt x="105634" y="78105"/>
                    </a:cubicBezTo>
                    <a:lnTo>
                      <a:pt x="0" y="0"/>
                    </a:ln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61"/>
              <p:cNvSpPr/>
              <p:nvPr/>
            </p:nvSpPr>
            <p:spPr>
              <a:xfrm>
                <a:off x="3583596" y="3196347"/>
                <a:ext cx="100199" cy="218512"/>
              </a:xfrm>
              <a:custGeom>
                <a:avLst/>
                <a:gdLst/>
                <a:ahLst/>
                <a:cxnLst/>
                <a:rect l="l" t="t" r="r" b="b"/>
                <a:pathLst>
                  <a:path w="100199" h="218512" extrusionOk="0">
                    <a:moveTo>
                      <a:pt x="2894" y="217413"/>
                    </a:moveTo>
                    <a:cubicBezTo>
                      <a:pt x="4797" y="218365"/>
                      <a:pt x="7652" y="219318"/>
                      <a:pt x="9555" y="217413"/>
                    </a:cubicBezTo>
                    <a:cubicBezTo>
                      <a:pt x="75219" y="171693"/>
                      <a:pt x="111382" y="84063"/>
                      <a:pt x="97107" y="5005"/>
                    </a:cubicBezTo>
                    <a:cubicBezTo>
                      <a:pt x="96156" y="1195"/>
                      <a:pt x="93301" y="-710"/>
                      <a:pt x="90446" y="243"/>
                    </a:cubicBezTo>
                    <a:cubicBezTo>
                      <a:pt x="86639" y="1195"/>
                      <a:pt x="84736" y="4053"/>
                      <a:pt x="85687" y="6910"/>
                    </a:cubicBezTo>
                    <a:cubicBezTo>
                      <a:pt x="99011" y="81205"/>
                      <a:pt x="64751" y="164073"/>
                      <a:pt x="2894" y="206935"/>
                    </a:cubicBezTo>
                    <a:cubicBezTo>
                      <a:pt x="39" y="208840"/>
                      <a:pt x="-913" y="212650"/>
                      <a:pt x="990" y="215508"/>
                    </a:cubicBezTo>
                    <a:cubicBezTo>
                      <a:pt x="1942" y="216460"/>
                      <a:pt x="2894" y="216460"/>
                      <a:pt x="2894" y="2174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61"/>
              <p:cNvSpPr/>
              <p:nvPr/>
            </p:nvSpPr>
            <p:spPr>
              <a:xfrm>
                <a:off x="3614563" y="3085249"/>
                <a:ext cx="62147" cy="81008"/>
              </a:xfrm>
              <a:custGeom>
                <a:avLst/>
                <a:gdLst/>
                <a:ahLst/>
                <a:cxnLst/>
                <a:rect l="l" t="t" r="r" b="b"/>
                <a:pathLst>
                  <a:path w="62147" h="81008" extrusionOk="0">
                    <a:moveTo>
                      <a:pt x="51865" y="79908"/>
                    </a:moveTo>
                    <a:cubicBezTo>
                      <a:pt x="53768" y="80861"/>
                      <a:pt x="55672" y="81813"/>
                      <a:pt x="58527" y="79908"/>
                    </a:cubicBezTo>
                    <a:cubicBezTo>
                      <a:pt x="61382" y="78004"/>
                      <a:pt x="63285" y="75146"/>
                      <a:pt x="61382" y="71336"/>
                    </a:cubicBezTo>
                    <a:cubicBezTo>
                      <a:pt x="49010" y="45618"/>
                      <a:pt x="31880" y="21806"/>
                      <a:pt x="9992" y="1804"/>
                    </a:cubicBezTo>
                    <a:cubicBezTo>
                      <a:pt x="7137" y="-1054"/>
                      <a:pt x="3331" y="-102"/>
                      <a:pt x="1428" y="1804"/>
                    </a:cubicBezTo>
                    <a:cubicBezTo>
                      <a:pt x="-476" y="4661"/>
                      <a:pt x="-476" y="8471"/>
                      <a:pt x="1428" y="10376"/>
                    </a:cubicBezTo>
                    <a:cubicBezTo>
                      <a:pt x="21412" y="29426"/>
                      <a:pt x="37590" y="51333"/>
                      <a:pt x="49962" y="76098"/>
                    </a:cubicBezTo>
                    <a:cubicBezTo>
                      <a:pt x="49962" y="78956"/>
                      <a:pt x="50913" y="78956"/>
                      <a:pt x="51865" y="799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61"/>
              <p:cNvSpPr/>
              <p:nvPr/>
            </p:nvSpPr>
            <p:spPr>
              <a:xfrm>
                <a:off x="3385691" y="2813684"/>
                <a:ext cx="59954" cy="152400"/>
              </a:xfrm>
              <a:custGeom>
                <a:avLst/>
                <a:gdLst/>
                <a:ahLst/>
                <a:cxnLst/>
                <a:rect l="l" t="t" r="r" b="b"/>
                <a:pathLst>
                  <a:path w="59954" h="152400" extrusionOk="0">
                    <a:moveTo>
                      <a:pt x="59954" y="152400"/>
                    </a:moveTo>
                    <a:lnTo>
                      <a:pt x="59954" y="0"/>
                    </a:lnTo>
                    <a:lnTo>
                      <a:pt x="0" y="11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61"/>
              <p:cNvSpPr/>
              <p:nvPr/>
            </p:nvSpPr>
            <p:spPr>
              <a:xfrm>
                <a:off x="3250556" y="2928937"/>
                <a:ext cx="163684" cy="87629"/>
              </a:xfrm>
              <a:custGeom>
                <a:avLst/>
                <a:gdLst/>
                <a:ahLst/>
                <a:cxnLst/>
                <a:rect l="l" t="t" r="r" b="b"/>
                <a:pathLst>
                  <a:path w="163684" h="87629" extrusionOk="0">
                    <a:moveTo>
                      <a:pt x="163684" y="87630"/>
                    </a:moveTo>
                    <a:lnTo>
                      <a:pt x="36163" y="0"/>
                    </a:lnTo>
                    <a:lnTo>
                      <a:pt x="0" y="771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61"/>
              <p:cNvSpPr/>
              <p:nvPr/>
            </p:nvSpPr>
            <p:spPr>
              <a:xfrm>
                <a:off x="3508454" y="2854642"/>
                <a:ext cx="73277" cy="118110"/>
              </a:xfrm>
              <a:custGeom>
                <a:avLst/>
                <a:gdLst/>
                <a:ahLst/>
                <a:cxnLst/>
                <a:rect l="l" t="t" r="r" b="b"/>
                <a:pathLst>
                  <a:path w="73277" h="118110" extrusionOk="0">
                    <a:moveTo>
                      <a:pt x="11420" y="118110"/>
                    </a:moveTo>
                    <a:lnTo>
                      <a:pt x="0" y="0"/>
                    </a:lnTo>
                    <a:lnTo>
                      <a:pt x="73277" y="352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81"/>
        <p:cNvGrpSpPr/>
        <p:nvPr/>
      </p:nvGrpSpPr>
      <p:grpSpPr>
        <a:xfrm>
          <a:off x="0" y="0"/>
          <a:ext cx="0" cy="0"/>
          <a:chOff x="0" y="0"/>
          <a:chExt cx="0" cy="0"/>
        </a:xfrm>
      </p:grpSpPr>
      <p:sp>
        <p:nvSpPr>
          <p:cNvPr id="1782" name="Google Shape;1782;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Tales from German culture</a:t>
            </a:r>
            <a:endParaRPr/>
          </a:p>
        </p:txBody>
      </p:sp>
      <p:sp>
        <p:nvSpPr>
          <p:cNvPr id="1783" name="Google Shape;1783;p62"/>
          <p:cNvSpPr txBox="1"/>
          <p:nvPr/>
        </p:nvSpPr>
        <p:spPr>
          <a:xfrm>
            <a:off x="4341775" y="3420923"/>
            <a:ext cx="3562200" cy="31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Venus has extremely high temperatures</a:t>
            </a:r>
            <a:endParaRPr>
              <a:solidFill>
                <a:schemeClr val="dk1"/>
              </a:solidFill>
              <a:latin typeface="Ubuntu"/>
              <a:ea typeface="Ubuntu"/>
              <a:cs typeface="Ubuntu"/>
              <a:sym typeface="Ubuntu"/>
            </a:endParaRPr>
          </a:p>
        </p:txBody>
      </p:sp>
      <p:sp>
        <p:nvSpPr>
          <p:cNvPr id="1784" name="Google Shape;1784;p62"/>
          <p:cNvSpPr txBox="1"/>
          <p:nvPr/>
        </p:nvSpPr>
        <p:spPr>
          <a:xfrm>
            <a:off x="4341775" y="1663781"/>
            <a:ext cx="3562200" cy="31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Mars is actually a very cold place</a:t>
            </a:r>
            <a:endParaRPr>
              <a:solidFill>
                <a:schemeClr val="dk1"/>
              </a:solidFill>
              <a:latin typeface="Ubuntu"/>
              <a:ea typeface="Ubuntu"/>
              <a:cs typeface="Ubuntu"/>
              <a:sym typeface="Ubuntu"/>
            </a:endParaRPr>
          </a:p>
        </p:txBody>
      </p:sp>
      <p:sp>
        <p:nvSpPr>
          <p:cNvPr id="1785" name="Google Shape;1785;p62"/>
          <p:cNvSpPr txBox="1"/>
          <p:nvPr/>
        </p:nvSpPr>
        <p:spPr>
          <a:xfrm>
            <a:off x="4341775" y="2542352"/>
            <a:ext cx="3562200" cy="31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p:txBody>
      </p:sp>
      <p:sp>
        <p:nvSpPr>
          <p:cNvPr id="1786" name="Google Shape;1786;p62"/>
          <p:cNvSpPr txBox="1"/>
          <p:nvPr/>
        </p:nvSpPr>
        <p:spPr>
          <a:xfrm>
            <a:off x="4341775" y="4299494"/>
            <a:ext cx="3562200" cy="31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Saturn is a gas giant with several rings</a:t>
            </a:r>
            <a:endParaRPr>
              <a:solidFill>
                <a:schemeClr val="dk1"/>
              </a:solidFill>
              <a:latin typeface="Ubuntu"/>
              <a:ea typeface="Ubuntu"/>
              <a:cs typeface="Ubuntu"/>
              <a:sym typeface="Ubuntu"/>
            </a:endParaRPr>
          </a:p>
        </p:txBody>
      </p:sp>
      <p:sp>
        <p:nvSpPr>
          <p:cNvPr id="1787" name="Google Shape;1787;p62"/>
          <p:cNvSpPr txBox="1"/>
          <p:nvPr/>
        </p:nvSpPr>
        <p:spPr>
          <a:xfrm>
            <a:off x="4341775" y="1351913"/>
            <a:ext cx="3567600" cy="499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
        <p:nvSpPr>
          <p:cNvPr id="1788" name="Google Shape;1788;p62"/>
          <p:cNvSpPr txBox="1"/>
          <p:nvPr/>
        </p:nvSpPr>
        <p:spPr>
          <a:xfrm>
            <a:off x="4341775" y="3108303"/>
            <a:ext cx="3567600" cy="499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789" name="Google Shape;1789;p62"/>
          <p:cNvSpPr txBox="1"/>
          <p:nvPr/>
        </p:nvSpPr>
        <p:spPr>
          <a:xfrm>
            <a:off x="4341775" y="2230108"/>
            <a:ext cx="3567600" cy="499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790" name="Google Shape;1790;p62"/>
          <p:cNvSpPr txBox="1"/>
          <p:nvPr/>
        </p:nvSpPr>
        <p:spPr>
          <a:xfrm>
            <a:off x="4341775" y="3986498"/>
            <a:ext cx="3567600" cy="499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Saturn</a:t>
            </a:r>
            <a:endParaRPr sz="2400" b="1">
              <a:solidFill>
                <a:schemeClr val="dk1"/>
              </a:solidFill>
              <a:latin typeface="Actor"/>
              <a:ea typeface="Actor"/>
              <a:cs typeface="Actor"/>
              <a:sym typeface="Actor"/>
            </a:endParaRPr>
          </a:p>
        </p:txBody>
      </p:sp>
      <p:sp>
        <p:nvSpPr>
          <p:cNvPr id="1791" name="Google Shape;1791;p62"/>
          <p:cNvSpPr/>
          <p:nvPr/>
        </p:nvSpPr>
        <p:spPr>
          <a:xfrm>
            <a:off x="3080825" y="1363050"/>
            <a:ext cx="9294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3000" b="1">
                <a:solidFill>
                  <a:schemeClr val="dk1"/>
                </a:solidFill>
                <a:latin typeface="Actor"/>
                <a:ea typeface="Actor"/>
                <a:cs typeface="Actor"/>
                <a:sym typeface="Actor"/>
              </a:rPr>
              <a:t>25%</a:t>
            </a:r>
            <a:endParaRPr sz="3000" b="1">
              <a:solidFill>
                <a:schemeClr val="dk1"/>
              </a:solidFill>
              <a:latin typeface="Actor"/>
              <a:ea typeface="Actor"/>
              <a:cs typeface="Actor"/>
              <a:sym typeface="Actor"/>
            </a:endParaRPr>
          </a:p>
        </p:txBody>
      </p:sp>
      <p:sp>
        <p:nvSpPr>
          <p:cNvPr id="1792" name="Google Shape;1792;p62"/>
          <p:cNvSpPr/>
          <p:nvPr/>
        </p:nvSpPr>
        <p:spPr>
          <a:xfrm>
            <a:off x="3080825" y="2241466"/>
            <a:ext cx="9294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75%</a:t>
            </a:r>
            <a:endParaRPr>
              <a:latin typeface="Ubuntu"/>
              <a:ea typeface="Ubuntu"/>
              <a:cs typeface="Ubuntu"/>
              <a:sym typeface="Ubuntu"/>
            </a:endParaRPr>
          </a:p>
        </p:txBody>
      </p:sp>
      <p:sp>
        <p:nvSpPr>
          <p:cNvPr id="1793" name="Google Shape;1793;p62"/>
          <p:cNvSpPr/>
          <p:nvPr/>
        </p:nvSpPr>
        <p:spPr>
          <a:xfrm>
            <a:off x="3080825" y="3119883"/>
            <a:ext cx="9294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50%</a:t>
            </a:r>
            <a:endParaRPr>
              <a:latin typeface="Ubuntu"/>
              <a:ea typeface="Ubuntu"/>
              <a:cs typeface="Ubuntu"/>
              <a:sym typeface="Ubuntu"/>
            </a:endParaRPr>
          </a:p>
        </p:txBody>
      </p:sp>
      <p:sp>
        <p:nvSpPr>
          <p:cNvPr id="1794" name="Google Shape;1794;p62"/>
          <p:cNvSpPr/>
          <p:nvPr/>
        </p:nvSpPr>
        <p:spPr>
          <a:xfrm>
            <a:off x="3080825" y="3998250"/>
            <a:ext cx="9294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latin typeface="Actor"/>
                <a:ea typeface="Actor"/>
                <a:cs typeface="Actor"/>
                <a:sym typeface="Actor"/>
              </a:rPr>
              <a:t>15%</a:t>
            </a:r>
            <a:endParaRPr>
              <a:latin typeface="Ubuntu"/>
              <a:ea typeface="Ubuntu"/>
              <a:cs typeface="Ubuntu"/>
              <a:sym typeface="Ubuntu"/>
            </a:endParaRPr>
          </a:p>
        </p:txBody>
      </p:sp>
      <p:sp>
        <p:nvSpPr>
          <p:cNvPr id="1795" name="Google Shape;1795;p62"/>
          <p:cNvSpPr/>
          <p:nvPr/>
        </p:nvSpPr>
        <p:spPr>
          <a:xfrm>
            <a:off x="720000" y="1363091"/>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796" name="Google Shape;1796;p62"/>
          <p:cNvSpPr/>
          <p:nvPr/>
        </p:nvSpPr>
        <p:spPr>
          <a:xfrm>
            <a:off x="720000" y="1363075"/>
            <a:ext cx="5907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797" name="Google Shape;1797;p62"/>
          <p:cNvSpPr/>
          <p:nvPr/>
        </p:nvSpPr>
        <p:spPr>
          <a:xfrm>
            <a:off x="720000" y="2241478"/>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798" name="Google Shape;1798;p62"/>
          <p:cNvSpPr/>
          <p:nvPr/>
        </p:nvSpPr>
        <p:spPr>
          <a:xfrm>
            <a:off x="720000" y="2241450"/>
            <a:ext cx="17991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799" name="Google Shape;1799;p62"/>
          <p:cNvSpPr/>
          <p:nvPr/>
        </p:nvSpPr>
        <p:spPr>
          <a:xfrm>
            <a:off x="720000" y="3119853"/>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800" name="Google Shape;1800;p62"/>
          <p:cNvSpPr/>
          <p:nvPr/>
        </p:nvSpPr>
        <p:spPr>
          <a:xfrm>
            <a:off x="720000" y="3119825"/>
            <a:ext cx="11058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801" name="Google Shape;1801;p62"/>
          <p:cNvSpPr/>
          <p:nvPr/>
        </p:nvSpPr>
        <p:spPr>
          <a:xfrm>
            <a:off x="720000" y="3998250"/>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802" name="Google Shape;1802;p62"/>
          <p:cNvSpPr/>
          <p:nvPr/>
        </p:nvSpPr>
        <p:spPr>
          <a:xfrm>
            <a:off x="720000" y="3998250"/>
            <a:ext cx="3861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06"/>
        <p:cNvGrpSpPr/>
        <p:nvPr/>
      </p:nvGrpSpPr>
      <p:grpSpPr>
        <a:xfrm>
          <a:off x="0" y="0"/>
          <a:ext cx="0" cy="0"/>
          <a:chOff x="0" y="0"/>
          <a:chExt cx="0" cy="0"/>
        </a:xfrm>
      </p:grpSpPr>
      <p:sp>
        <p:nvSpPr>
          <p:cNvPr id="1807" name="Google Shape;1807;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Activity 1</a:t>
            </a:r>
            <a:endParaRPr/>
          </a:p>
        </p:txBody>
      </p:sp>
      <p:sp>
        <p:nvSpPr>
          <p:cNvPr id="1808" name="Google Shape;1808;p63"/>
          <p:cNvSpPr txBox="1"/>
          <p:nvPr/>
        </p:nvSpPr>
        <p:spPr>
          <a:xfrm>
            <a:off x="713200" y="1123475"/>
            <a:ext cx="7704000" cy="415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Ubuntu"/>
                <a:ea typeface="Ubuntu"/>
                <a:cs typeface="Ubuntu"/>
                <a:sym typeface="Ubuntu"/>
              </a:rPr>
              <a:t>Analyze</a:t>
            </a:r>
            <a:r>
              <a:rPr lang="en">
                <a:solidFill>
                  <a:schemeClr val="dk1"/>
                </a:solidFill>
                <a:latin typeface="Ubuntu"/>
                <a:ea typeface="Ubuntu"/>
                <a:cs typeface="Ubuntu"/>
                <a:sym typeface="Ubuntu"/>
              </a:rPr>
              <a:t> the following literary fragment and complete de table</a:t>
            </a:r>
            <a:endParaRPr>
              <a:solidFill>
                <a:schemeClr val="dk1"/>
              </a:solidFill>
              <a:latin typeface="Ubuntu"/>
              <a:ea typeface="Ubuntu"/>
              <a:cs typeface="Ubuntu"/>
              <a:sym typeface="Ubuntu"/>
            </a:endParaRPr>
          </a:p>
        </p:txBody>
      </p:sp>
      <p:sp>
        <p:nvSpPr>
          <p:cNvPr id="1809" name="Google Shape;1809;p63"/>
          <p:cNvSpPr txBox="1"/>
          <p:nvPr/>
        </p:nvSpPr>
        <p:spPr>
          <a:xfrm>
            <a:off x="830913" y="1861008"/>
            <a:ext cx="2229000" cy="26304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“Venus has a beautiful name and is the second planet from the Sun. It’s terribly hot, even hotter than Mercury, and its atmosphere is extremely poisonous. It’s the second-brightest natural object in the night sky after the Moon”</a:t>
            </a:r>
            <a:endParaRPr>
              <a:solidFill>
                <a:schemeClr val="dk1"/>
              </a:solidFill>
              <a:latin typeface="Ubuntu"/>
              <a:ea typeface="Ubuntu"/>
              <a:cs typeface="Ubuntu"/>
              <a:sym typeface="Ubuntu"/>
            </a:endParaRPr>
          </a:p>
        </p:txBody>
      </p:sp>
      <p:graphicFrame>
        <p:nvGraphicFramePr>
          <p:cNvPr id="1810" name="Google Shape;1810;p63"/>
          <p:cNvGraphicFramePr/>
          <p:nvPr/>
        </p:nvGraphicFramePr>
        <p:xfrm>
          <a:off x="3180450" y="1804707"/>
          <a:ext cx="5132625" cy="2890055"/>
        </p:xfrm>
        <a:graphic>
          <a:graphicData uri="http://schemas.openxmlformats.org/drawingml/2006/table">
            <a:tbl>
              <a:tblPr>
                <a:noFill/>
                <a:tableStyleId>{B83EC321-3E6F-46D6-8C10-E5EB09105B90}</a:tableStyleId>
              </a:tblPr>
              <a:tblGrid>
                <a:gridCol w="1641825">
                  <a:extLst>
                    <a:ext uri="{9D8B030D-6E8A-4147-A177-3AD203B41FA5}">
                      <a16:colId xmlns:a16="http://schemas.microsoft.com/office/drawing/2014/main" val="20000"/>
                    </a:ext>
                  </a:extLst>
                </a:gridCol>
                <a:gridCol w="3490800">
                  <a:extLst>
                    <a:ext uri="{9D8B030D-6E8A-4147-A177-3AD203B41FA5}">
                      <a16:colId xmlns:a16="http://schemas.microsoft.com/office/drawing/2014/main" val="20001"/>
                    </a:ext>
                  </a:extLst>
                </a:gridCol>
              </a:tblGrid>
              <a:tr h="512725">
                <a:tc>
                  <a:txBody>
                    <a:bodyPr/>
                    <a:lstStyle/>
                    <a:p>
                      <a:pPr marL="0" lvl="0" indent="0" algn="ctr" rtl="0">
                        <a:lnSpc>
                          <a:spcPct val="115000"/>
                        </a:lnSpc>
                        <a:spcBef>
                          <a:spcPts val="0"/>
                        </a:spcBef>
                        <a:spcAft>
                          <a:spcPts val="0"/>
                        </a:spcAft>
                        <a:buNone/>
                      </a:pP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Answers</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12725">
                <a:tc>
                  <a:txBody>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Meaning</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512725">
                <a:tc>
                  <a:txBody>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Topic</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512725">
                <a:tc>
                  <a:txBody>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Tone</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512725">
                <a:tc>
                  <a:txBody>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Structure</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14"/>
        <p:cNvGrpSpPr/>
        <p:nvPr/>
      </p:nvGrpSpPr>
      <p:grpSpPr>
        <a:xfrm>
          <a:off x="0" y="0"/>
          <a:ext cx="0" cy="0"/>
          <a:chOff x="0" y="0"/>
          <a:chExt cx="0" cy="0"/>
        </a:xfrm>
      </p:grpSpPr>
      <p:sp>
        <p:nvSpPr>
          <p:cNvPr id="1815" name="Google Shape;1815;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German literature in a global context</a:t>
            </a:r>
            <a:endParaRPr/>
          </a:p>
        </p:txBody>
      </p:sp>
      <p:sp>
        <p:nvSpPr>
          <p:cNvPr id="1816" name="Google Shape;1816;p64"/>
          <p:cNvSpPr txBox="1"/>
          <p:nvPr/>
        </p:nvSpPr>
        <p:spPr>
          <a:xfrm flipH="1">
            <a:off x="2666075" y="1625950"/>
            <a:ext cx="3811800" cy="3981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Despite being red, Mars is a cold place</a:t>
            </a:r>
            <a:endParaRPr>
              <a:solidFill>
                <a:schemeClr val="dk1"/>
              </a:solidFill>
              <a:latin typeface="Ubuntu"/>
              <a:ea typeface="Ubuntu"/>
              <a:cs typeface="Ubuntu"/>
              <a:sym typeface="Ubuntu"/>
            </a:endParaRPr>
          </a:p>
        </p:txBody>
      </p:sp>
      <p:cxnSp>
        <p:nvCxnSpPr>
          <p:cNvPr id="1817" name="Google Shape;1817;p64"/>
          <p:cNvCxnSpPr>
            <a:stCxn id="1816" idx="2"/>
            <a:endCxn id="1818" idx="0"/>
          </p:cNvCxnSpPr>
          <p:nvPr/>
        </p:nvCxnSpPr>
        <p:spPr>
          <a:xfrm rot="-5400000" flipH="1">
            <a:off x="5834225" y="761800"/>
            <a:ext cx="408600" cy="2933100"/>
          </a:xfrm>
          <a:prstGeom prst="curvedConnector3">
            <a:avLst>
              <a:gd name="adj1" fmla="val 50003"/>
            </a:avLst>
          </a:prstGeom>
          <a:noFill/>
          <a:ln w="9525" cap="flat" cmpd="sng">
            <a:solidFill>
              <a:schemeClr val="dk1"/>
            </a:solidFill>
            <a:prstDash val="lgDash"/>
            <a:round/>
            <a:headEnd type="none" w="med" len="med"/>
            <a:tailEnd type="none" w="med" len="med"/>
          </a:ln>
        </p:spPr>
      </p:cxnSp>
      <p:cxnSp>
        <p:nvCxnSpPr>
          <p:cNvPr id="1819" name="Google Shape;1819;p64"/>
          <p:cNvCxnSpPr>
            <a:stCxn id="1816" idx="2"/>
            <a:endCxn id="1820" idx="0"/>
          </p:cNvCxnSpPr>
          <p:nvPr/>
        </p:nvCxnSpPr>
        <p:spPr>
          <a:xfrm rot="-5400000" flipH="1">
            <a:off x="4856525" y="1739500"/>
            <a:ext cx="408600" cy="977700"/>
          </a:xfrm>
          <a:prstGeom prst="curvedConnector3">
            <a:avLst>
              <a:gd name="adj1" fmla="val 50003"/>
            </a:avLst>
          </a:prstGeom>
          <a:noFill/>
          <a:ln w="9525" cap="flat" cmpd="sng">
            <a:solidFill>
              <a:schemeClr val="dk1"/>
            </a:solidFill>
            <a:prstDash val="lgDash"/>
            <a:round/>
            <a:headEnd type="none" w="med" len="med"/>
            <a:tailEnd type="none" w="med" len="med"/>
          </a:ln>
        </p:spPr>
      </p:cxnSp>
      <p:cxnSp>
        <p:nvCxnSpPr>
          <p:cNvPr id="1821" name="Google Shape;1821;p64"/>
          <p:cNvCxnSpPr>
            <a:stCxn id="1816" idx="2"/>
            <a:endCxn id="1822" idx="0"/>
          </p:cNvCxnSpPr>
          <p:nvPr/>
        </p:nvCxnSpPr>
        <p:spPr>
          <a:xfrm rot="5400000">
            <a:off x="3878825" y="1739500"/>
            <a:ext cx="408600" cy="977700"/>
          </a:xfrm>
          <a:prstGeom prst="curvedConnector3">
            <a:avLst>
              <a:gd name="adj1" fmla="val 50003"/>
            </a:avLst>
          </a:prstGeom>
          <a:noFill/>
          <a:ln w="9525" cap="flat" cmpd="sng">
            <a:solidFill>
              <a:schemeClr val="dk1"/>
            </a:solidFill>
            <a:prstDash val="lgDash"/>
            <a:round/>
            <a:headEnd type="none" w="med" len="med"/>
            <a:tailEnd type="none" w="med" len="med"/>
          </a:ln>
        </p:spPr>
      </p:cxnSp>
      <p:cxnSp>
        <p:nvCxnSpPr>
          <p:cNvPr id="1823" name="Google Shape;1823;p64"/>
          <p:cNvCxnSpPr>
            <a:stCxn id="1816" idx="2"/>
            <a:endCxn id="1824" idx="0"/>
          </p:cNvCxnSpPr>
          <p:nvPr/>
        </p:nvCxnSpPr>
        <p:spPr>
          <a:xfrm rot="5400000">
            <a:off x="2901275" y="761950"/>
            <a:ext cx="408600" cy="2932800"/>
          </a:xfrm>
          <a:prstGeom prst="curvedConnector3">
            <a:avLst>
              <a:gd name="adj1" fmla="val 50003"/>
            </a:avLst>
          </a:prstGeom>
          <a:noFill/>
          <a:ln w="9525" cap="flat" cmpd="sng">
            <a:solidFill>
              <a:schemeClr val="dk1"/>
            </a:solidFill>
            <a:prstDash val="lgDash"/>
            <a:round/>
            <a:headEnd type="none" w="med" len="med"/>
            <a:tailEnd type="none" w="med" len="med"/>
          </a:ln>
        </p:spPr>
      </p:cxnSp>
      <p:sp>
        <p:nvSpPr>
          <p:cNvPr id="1818" name="Google Shape;1818;p64"/>
          <p:cNvSpPr txBox="1"/>
          <p:nvPr/>
        </p:nvSpPr>
        <p:spPr>
          <a:xfrm flipH="1">
            <a:off x="6581875" y="2432675"/>
            <a:ext cx="1846200" cy="52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825" name="Google Shape;1825;p64"/>
          <p:cNvSpPr txBox="1"/>
          <p:nvPr/>
        </p:nvSpPr>
        <p:spPr>
          <a:xfrm flipH="1">
            <a:off x="6581850" y="2854725"/>
            <a:ext cx="1846200" cy="61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It’s the closest planet to the Sun</a:t>
            </a:r>
            <a:endParaRPr>
              <a:solidFill>
                <a:schemeClr val="dk1"/>
              </a:solidFill>
              <a:latin typeface="Ubuntu"/>
              <a:ea typeface="Ubuntu"/>
              <a:cs typeface="Ubuntu"/>
              <a:sym typeface="Ubuntu"/>
            </a:endParaRPr>
          </a:p>
        </p:txBody>
      </p:sp>
      <p:sp>
        <p:nvSpPr>
          <p:cNvPr id="1820" name="Google Shape;1820;p64"/>
          <p:cNvSpPr txBox="1"/>
          <p:nvPr/>
        </p:nvSpPr>
        <p:spPr>
          <a:xfrm flipH="1">
            <a:off x="4626568" y="2432675"/>
            <a:ext cx="1846200" cy="52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Neptune</a:t>
            </a:r>
            <a:endParaRPr sz="2400" b="1">
              <a:solidFill>
                <a:schemeClr val="dk1"/>
              </a:solidFill>
              <a:latin typeface="Actor"/>
              <a:ea typeface="Actor"/>
              <a:cs typeface="Actor"/>
              <a:sym typeface="Actor"/>
            </a:endParaRPr>
          </a:p>
        </p:txBody>
      </p:sp>
      <p:sp>
        <p:nvSpPr>
          <p:cNvPr id="1826" name="Google Shape;1826;p64"/>
          <p:cNvSpPr txBox="1"/>
          <p:nvPr/>
        </p:nvSpPr>
        <p:spPr>
          <a:xfrm flipH="1">
            <a:off x="4626543" y="2854725"/>
            <a:ext cx="1846200" cy="6108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Neptune is far away from Earth</a:t>
            </a:r>
            <a:endParaRPr>
              <a:solidFill>
                <a:schemeClr val="dk1"/>
              </a:solidFill>
              <a:latin typeface="Ubuntu"/>
              <a:ea typeface="Ubuntu"/>
              <a:cs typeface="Ubuntu"/>
              <a:sym typeface="Ubuntu"/>
            </a:endParaRPr>
          </a:p>
        </p:txBody>
      </p:sp>
      <p:sp>
        <p:nvSpPr>
          <p:cNvPr id="1822" name="Google Shape;1822;p64"/>
          <p:cNvSpPr txBox="1"/>
          <p:nvPr/>
        </p:nvSpPr>
        <p:spPr>
          <a:xfrm flipH="1">
            <a:off x="2671260" y="2432675"/>
            <a:ext cx="1846200" cy="52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Saturn</a:t>
            </a:r>
            <a:endParaRPr sz="2400" b="1">
              <a:solidFill>
                <a:schemeClr val="dk1"/>
              </a:solidFill>
              <a:latin typeface="Actor"/>
              <a:ea typeface="Actor"/>
              <a:cs typeface="Actor"/>
              <a:sym typeface="Actor"/>
            </a:endParaRPr>
          </a:p>
        </p:txBody>
      </p:sp>
      <p:sp>
        <p:nvSpPr>
          <p:cNvPr id="1827" name="Google Shape;1827;p64"/>
          <p:cNvSpPr txBox="1"/>
          <p:nvPr/>
        </p:nvSpPr>
        <p:spPr>
          <a:xfrm flipH="1">
            <a:off x="2671235" y="2854725"/>
            <a:ext cx="1846200" cy="6108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Saturn was named after a Roman god</a:t>
            </a:r>
            <a:endParaRPr>
              <a:solidFill>
                <a:schemeClr val="dk1"/>
              </a:solidFill>
              <a:latin typeface="Ubuntu"/>
              <a:ea typeface="Ubuntu"/>
              <a:cs typeface="Ubuntu"/>
              <a:sym typeface="Ubuntu"/>
            </a:endParaRPr>
          </a:p>
        </p:txBody>
      </p:sp>
      <p:sp>
        <p:nvSpPr>
          <p:cNvPr id="1824" name="Google Shape;1824;p64"/>
          <p:cNvSpPr txBox="1"/>
          <p:nvPr/>
        </p:nvSpPr>
        <p:spPr>
          <a:xfrm flipH="1">
            <a:off x="715953" y="2432675"/>
            <a:ext cx="1846200" cy="52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Jupiter</a:t>
            </a:r>
            <a:endParaRPr sz="2400" b="1">
              <a:solidFill>
                <a:schemeClr val="dk1"/>
              </a:solidFill>
              <a:latin typeface="Actor"/>
              <a:ea typeface="Actor"/>
              <a:cs typeface="Actor"/>
              <a:sym typeface="Actor"/>
            </a:endParaRPr>
          </a:p>
        </p:txBody>
      </p:sp>
      <p:sp>
        <p:nvSpPr>
          <p:cNvPr id="1828" name="Google Shape;1828;p64"/>
          <p:cNvSpPr txBox="1"/>
          <p:nvPr/>
        </p:nvSpPr>
        <p:spPr>
          <a:xfrm flipH="1">
            <a:off x="715928" y="2854725"/>
            <a:ext cx="1846200" cy="61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It’s the biggest planet of them all</a:t>
            </a:r>
            <a:endParaRPr>
              <a:solidFill>
                <a:schemeClr val="dk1"/>
              </a:solidFill>
              <a:latin typeface="Ubuntu"/>
              <a:ea typeface="Ubuntu"/>
              <a:cs typeface="Ubuntu"/>
              <a:sym typeface="Ubuntu"/>
            </a:endParaRPr>
          </a:p>
        </p:txBody>
      </p:sp>
      <p:sp>
        <p:nvSpPr>
          <p:cNvPr id="1829" name="Google Shape;1829;p64"/>
          <p:cNvSpPr txBox="1"/>
          <p:nvPr/>
        </p:nvSpPr>
        <p:spPr>
          <a:xfrm flipH="1">
            <a:off x="2666100" y="1181775"/>
            <a:ext cx="3811800" cy="52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Main topic</a:t>
            </a:r>
            <a:endParaRPr sz="2400" b="1">
              <a:solidFill>
                <a:schemeClr val="dk1"/>
              </a:solidFill>
              <a:latin typeface="Actor"/>
              <a:ea typeface="Actor"/>
              <a:cs typeface="Actor"/>
              <a:sym typeface="Actor"/>
            </a:endParaRPr>
          </a:p>
        </p:txBody>
      </p:sp>
      <p:sp>
        <p:nvSpPr>
          <p:cNvPr id="1830" name="Google Shape;1830;p64"/>
          <p:cNvSpPr txBox="1"/>
          <p:nvPr/>
        </p:nvSpPr>
        <p:spPr>
          <a:xfrm>
            <a:off x="79330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Venus</a:t>
            </a:r>
            <a:endParaRPr>
              <a:solidFill>
                <a:schemeClr val="dk1"/>
              </a:solidFill>
              <a:latin typeface="Ubuntu"/>
              <a:ea typeface="Ubuntu"/>
              <a:cs typeface="Ubuntu"/>
              <a:sym typeface="Ubuntu"/>
            </a:endParaRPr>
          </a:p>
        </p:txBody>
      </p:sp>
      <p:sp>
        <p:nvSpPr>
          <p:cNvPr id="1831" name="Google Shape;1831;p64"/>
          <p:cNvSpPr txBox="1"/>
          <p:nvPr/>
        </p:nvSpPr>
        <p:spPr>
          <a:xfrm>
            <a:off x="178515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Pluto</a:t>
            </a:r>
            <a:endParaRPr sz="2400" b="1">
              <a:solidFill>
                <a:schemeClr val="dk1"/>
              </a:solidFill>
              <a:latin typeface="Actor"/>
              <a:ea typeface="Actor"/>
              <a:cs typeface="Actor"/>
              <a:sym typeface="Actor"/>
            </a:endParaRPr>
          </a:p>
        </p:txBody>
      </p:sp>
      <p:sp>
        <p:nvSpPr>
          <p:cNvPr id="1832" name="Google Shape;1832;p64"/>
          <p:cNvSpPr txBox="1"/>
          <p:nvPr/>
        </p:nvSpPr>
        <p:spPr>
          <a:xfrm>
            <a:off x="274830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Ceres</a:t>
            </a:r>
            <a:endParaRPr sz="2400" b="1">
              <a:solidFill>
                <a:schemeClr val="dk1"/>
              </a:solidFill>
              <a:latin typeface="Actor"/>
              <a:ea typeface="Actor"/>
              <a:cs typeface="Actor"/>
              <a:sym typeface="Actor"/>
            </a:endParaRPr>
          </a:p>
        </p:txBody>
      </p:sp>
      <p:sp>
        <p:nvSpPr>
          <p:cNvPr id="1833" name="Google Shape;1833;p64"/>
          <p:cNvSpPr txBox="1"/>
          <p:nvPr/>
        </p:nvSpPr>
        <p:spPr>
          <a:xfrm>
            <a:off x="374015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Moon</a:t>
            </a:r>
            <a:endParaRPr sz="2400" b="1">
              <a:solidFill>
                <a:schemeClr val="dk1"/>
              </a:solidFill>
              <a:latin typeface="Actor"/>
              <a:ea typeface="Actor"/>
              <a:cs typeface="Actor"/>
              <a:sym typeface="Actor"/>
            </a:endParaRPr>
          </a:p>
        </p:txBody>
      </p:sp>
      <p:sp>
        <p:nvSpPr>
          <p:cNvPr id="1834" name="Google Shape;1834;p64"/>
          <p:cNvSpPr txBox="1"/>
          <p:nvPr/>
        </p:nvSpPr>
        <p:spPr>
          <a:xfrm>
            <a:off x="470330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Sun</a:t>
            </a:r>
            <a:endParaRPr sz="2400" b="1">
              <a:solidFill>
                <a:schemeClr val="dk1"/>
              </a:solidFill>
              <a:latin typeface="Actor"/>
              <a:ea typeface="Actor"/>
              <a:cs typeface="Actor"/>
              <a:sym typeface="Actor"/>
            </a:endParaRPr>
          </a:p>
        </p:txBody>
      </p:sp>
      <p:sp>
        <p:nvSpPr>
          <p:cNvPr id="1835" name="Google Shape;1835;p64"/>
          <p:cNvSpPr txBox="1"/>
          <p:nvPr/>
        </p:nvSpPr>
        <p:spPr>
          <a:xfrm>
            <a:off x="569515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Star</a:t>
            </a:r>
            <a:endParaRPr sz="2400" b="1">
              <a:solidFill>
                <a:schemeClr val="dk1"/>
              </a:solidFill>
              <a:latin typeface="Actor"/>
              <a:ea typeface="Actor"/>
              <a:cs typeface="Actor"/>
              <a:sym typeface="Actor"/>
            </a:endParaRPr>
          </a:p>
        </p:txBody>
      </p:sp>
      <p:sp>
        <p:nvSpPr>
          <p:cNvPr id="1836" name="Google Shape;1836;p64"/>
          <p:cNvSpPr txBox="1"/>
          <p:nvPr/>
        </p:nvSpPr>
        <p:spPr>
          <a:xfrm>
            <a:off x="665830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Mars</a:t>
            </a:r>
            <a:endParaRPr sz="2400" b="1">
              <a:solidFill>
                <a:schemeClr val="dk1"/>
              </a:solidFill>
              <a:latin typeface="Actor"/>
              <a:ea typeface="Actor"/>
              <a:cs typeface="Actor"/>
              <a:sym typeface="Actor"/>
            </a:endParaRPr>
          </a:p>
        </p:txBody>
      </p:sp>
      <p:sp>
        <p:nvSpPr>
          <p:cNvPr id="1837" name="Google Shape;1837;p64"/>
          <p:cNvSpPr txBox="1"/>
          <p:nvPr/>
        </p:nvSpPr>
        <p:spPr>
          <a:xfrm>
            <a:off x="7650155" y="39206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Ubuntu"/>
                <a:ea typeface="Ubuntu"/>
                <a:cs typeface="Ubuntu"/>
                <a:sym typeface="Ubuntu"/>
              </a:rPr>
              <a:t>Earth</a:t>
            </a:r>
            <a:endParaRPr sz="2400" b="1">
              <a:solidFill>
                <a:schemeClr val="dk1"/>
              </a:solidFill>
              <a:latin typeface="Actor"/>
              <a:ea typeface="Actor"/>
              <a:cs typeface="Actor"/>
              <a:sym typeface="Actor"/>
            </a:endParaRPr>
          </a:p>
        </p:txBody>
      </p:sp>
      <p:cxnSp>
        <p:nvCxnSpPr>
          <p:cNvPr id="1838" name="Google Shape;1838;p64"/>
          <p:cNvCxnSpPr>
            <a:stCxn id="1828" idx="2"/>
            <a:endCxn id="1830" idx="0"/>
          </p:cNvCxnSpPr>
          <p:nvPr/>
        </p:nvCxnSpPr>
        <p:spPr>
          <a:xfrm rot="5400000">
            <a:off x="1163678" y="3445275"/>
            <a:ext cx="455100" cy="4956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39" name="Google Shape;1839;p64"/>
          <p:cNvCxnSpPr>
            <a:stCxn id="1828" idx="2"/>
            <a:endCxn id="1831" idx="0"/>
          </p:cNvCxnSpPr>
          <p:nvPr/>
        </p:nvCxnSpPr>
        <p:spPr>
          <a:xfrm rot="-5400000" flipH="1">
            <a:off x="1659578" y="3444975"/>
            <a:ext cx="455100" cy="4962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0" name="Google Shape;1840;p64"/>
          <p:cNvCxnSpPr>
            <a:stCxn id="1827" idx="2"/>
            <a:endCxn id="1832" idx="0"/>
          </p:cNvCxnSpPr>
          <p:nvPr/>
        </p:nvCxnSpPr>
        <p:spPr>
          <a:xfrm rot="5400000">
            <a:off x="3118835" y="3445125"/>
            <a:ext cx="455100" cy="4959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1" name="Google Shape;1841;p64"/>
          <p:cNvCxnSpPr>
            <a:stCxn id="1827" idx="2"/>
            <a:endCxn id="1833" idx="0"/>
          </p:cNvCxnSpPr>
          <p:nvPr/>
        </p:nvCxnSpPr>
        <p:spPr>
          <a:xfrm rot="-5400000" flipH="1">
            <a:off x="3614735" y="3445125"/>
            <a:ext cx="455100" cy="4959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2" name="Google Shape;1842;p64"/>
          <p:cNvCxnSpPr>
            <a:stCxn id="1826" idx="2"/>
            <a:endCxn id="1834" idx="0"/>
          </p:cNvCxnSpPr>
          <p:nvPr/>
        </p:nvCxnSpPr>
        <p:spPr>
          <a:xfrm rot="5400000">
            <a:off x="5073993" y="3444975"/>
            <a:ext cx="455100" cy="4962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3" name="Google Shape;1843;p64"/>
          <p:cNvCxnSpPr>
            <a:stCxn id="1826" idx="2"/>
            <a:endCxn id="1835" idx="0"/>
          </p:cNvCxnSpPr>
          <p:nvPr/>
        </p:nvCxnSpPr>
        <p:spPr>
          <a:xfrm rot="-5400000" flipH="1">
            <a:off x="5569893" y="3445275"/>
            <a:ext cx="455100" cy="4956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4" name="Google Shape;1844;p64"/>
          <p:cNvCxnSpPr>
            <a:stCxn id="1825" idx="2"/>
            <a:endCxn id="1836" idx="0"/>
          </p:cNvCxnSpPr>
          <p:nvPr/>
        </p:nvCxnSpPr>
        <p:spPr>
          <a:xfrm rot="5400000">
            <a:off x="7029150" y="3444825"/>
            <a:ext cx="455100" cy="496500"/>
          </a:xfrm>
          <a:prstGeom prst="curvedConnector3">
            <a:avLst>
              <a:gd name="adj1" fmla="val 50002"/>
            </a:avLst>
          </a:prstGeom>
          <a:noFill/>
          <a:ln w="9525" cap="flat" cmpd="sng">
            <a:solidFill>
              <a:schemeClr val="dk1"/>
            </a:solidFill>
            <a:prstDash val="solid"/>
            <a:round/>
            <a:headEnd type="none" w="med" len="med"/>
            <a:tailEnd type="none" w="med" len="med"/>
          </a:ln>
        </p:spPr>
      </p:cxnSp>
      <p:cxnSp>
        <p:nvCxnSpPr>
          <p:cNvPr id="1845" name="Google Shape;1845;p64"/>
          <p:cNvCxnSpPr>
            <a:stCxn id="1825" idx="2"/>
            <a:endCxn id="1837" idx="0"/>
          </p:cNvCxnSpPr>
          <p:nvPr/>
        </p:nvCxnSpPr>
        <p:spPr>
          <a:xfrm rot="-5400000" flipH="1">
            <a:off x="7525050" y="3445425"/>
            <a:ext cx="455100" cy="495300"/>
          </a:xfrm>
          <a:prstGeom prst="curvedConnector3">
            <a:avLst>
              <a:gd name="adj1" fmla="val 50002"/>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Activity 2</a:t>
            </a:r>
            <a:endParaRPr/>
          </a:p>
        </p:txBody>
      </p:sp>
      <p:sp>
        <p:nvSpPr>
          <p:cNvPr id="1851" name="Google Shape;1851;p65"/>
          <p:cNvSpPr txBox="1"/>
          <p:nvPr/>
        </p:nvSpPr>
        <p:spPr>
          <a:xfrm>
            <a:off x="713200" y="1123475"/>
            <a:ext cx="7704000" cy="415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Ubuntu"/>
                <a:ea typeface="Ubuntu"/>
                <a:cs typeface="Ubuntu"/>
                <a:sym typeface="Ubuntu"/>
              </a:rPr>
              <a:t>Read </a:t>
            </a:r>
            <a:r>
              <a:rPr lang="en">
                <a:solidFill>
                  <a:schemeClr val="dk1"/>
                </a:solidFill>
                <a:latin typeface="Ubuntu"/>
                <a:ea typeface="Ubuntu"/>
                <a:cs typeface="Ubuntu"/>
                <a:sym typeface="Ubuntu"/>
              </a:rPr>
              <a:t>the following questions </a:t>
            </a:r>
            <a:r>
              <a:rPr lang="en" b="1">
                <a:solidFill>
                  <a:schemeClr val="dk1"/>
                </a:solidFill>
                <a:latin typeface="Ubuntu"/>
                <a:ea typeface="Ubuntu"/>
                <a:cs typeface="Ubuntu"/>
                <a:sym typeface="Ubuntu"/>
              </a:rPr>
              <a:t>and choose the correct answer</a:t>
            </a:r>
            <a:endParaRPr>
              <a:solidFill>
                <a:schemeClr val="dk1"/>
              </a:solidFill>
              <a:latin typeface="Ubuntu"/>
              <a:ea typeface="Ubuntu"/>
              <a:cs typeface="Ubuntu"/>
              <a:sym typeface="Ubuntu"/>
            </a:endParaRPr>
          </a:p>
        </p:txBody>
      </p:sp>
      <p:graphicFrame>
        <p:nvGraphicFramePr>
          <p:cNvPr id="1852" name="Google Shape;1852;p65"/>
          <p:cNvGraphicFramePr/>
          <p:nvPr/>
        </p:nvGraphicFramePr>
        <p:xfrm>
          <a:off x="719988" y="1735583"/>
          <a:ext cx="4857500" cy="2890055"/>
        </p:xfrm>
        <a:graphic>
          <a:graphicData uri="http://schemas.openxmlformats.org/drawingml/2006/table">
            <a:tbl>
              <a:tblPr>
                <a:noFill/>
                <a:tableStyleId>{B83EC321-3E6F-46D6-8C10-E5EB09105B90}</a:tableStyleId>
              </a:tblPr>
              <a:tblGrid>
                <a:gridCol w="4149975">
                  <a:extLst>
                    <a:ext uri="{9D8B030D-6E8A-4147-A177-3AD203B41FA5}">
                      <a16:colId xmlns:a16="http://schemas.microsoft.com/office/drawing/2014/main" val="20000"/>
                    </a:ext>
                  </a:extLst>
                </a:gridCol>
                <a:gridCol w="707525">
                  <a:extLst>
                    <a:ext uri="{9D8B030D-6E8A-4147-A177-3AD203B41FA5}">
                      <a16:colId xmlns:a16="http://schemas.microsoft.com/office/drawing/2014/main" val="20001"/>
                    </a:ext>
                  </a:extLst>
                </a:gridCol>
              </a:tblGrid>
              <a:tr h="573675">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Is Neptune the farthest planet from the Sun?</a:t>
                      </a:r>
                      <a:endParaRPr>
                        <a:solidFill>
                          <a:srgbClr val="191919"/>
                        </a:solidFill>
                        <a:latin typeface="Anaheim"/>
                        <a:ea typeface="Anaheim"/>
                        <a:cs typeface="Anaheim"/>
                        <a:sym typeface="Anaheim"/>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A</a:t>
                      </a: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73675">
                <a:tc>
                  <a:txBody>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Is Saturn composed of hydrogen and helium?</a:t>
                      </a: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0"/>
                        </a:spcAft>
                        <a:buNone/>
                      </a:pP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573675">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Is Jupiter the biggest planet in the Solar System?</a:t>
                      </a: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0"/>
                        </a:spcAft>
                        <a:buNone/>
                      </a:pP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573675">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Is Mars, despite being red, actually a cold place?</a:t>
                      </a: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0"/>
                        </a:spcAft>
                        <a:buNone/>
                      </a:pP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573675">
                <a:tc>
                  <a:txBody>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Is Earth the only planet known to harbor life?</a:t>
                      </a:r>
                      <a:endParaRPr>
                        <a:solidFill>
                          <a:schemeClr val="dk1"/>
                        </a:solidFill>
                        <a:latin typeface="Ubuntu"/>
                        <a:ea typeface="Ubuntu"/>
                        <a:cs typeface="Ubuntu"/>
                        <a:sym typeface="Ubuntu"/>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0"/>
                        </a:spcAft>
                        <a:buNone/>
                      </a:pPr>
                      <a:endParaRPr sz="2400" b="1">
                        <a:solidFill>
                          <a:schemeClr val="dk1"/>
                        </a:solidFill>
                        <a:latin typeface="Actor"/>
                        <a:ea typeface="Actor"/>
                        <a:cs typeface="Actor"/>
                        <a:sym typeface="Actor"/>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bl>
          </a:graphicData>
        </a:graphic>
      </p:graphicFrame>
      <p:sp>
        <p:nvSpPr>
          <p:cNvPr id="1853" name="Google Shape;1853;p65"/>
          <p:cNvSpPr txBox="1"/>
          <p:nvPr/>
        </p:nvSpPr>
        <p:spPr>
          <a:xfrm>
            <a:off x="6066880" y="179054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A</a:t>
            </a:r>
            <a:endParaRPr sz="2400" b="1">
              <a:solidFill>
                <a:schemeClr val="dk1"/>
              </a:solidFill>
              <a:latin typeface="Actor"/>
              <a:ea typeface="Actor"/>
              <a:cs typeface="Actor"/>
              <a:sym typeface="Actor"/>
            </a:endParaRPr>
          </a:p>
        </p:txBody>
      </p:sp>
      <p:sp>
        <p:nvSpPr>
          <p:cNvPr id="1854" name="Google Shape;1854;p65"/>
          <p:cNvSpPr txBox="1"/>
          <p:nvPr/>
        </p:nvSpPr>
        <p:spPr>
          <a:xfrm>
            <a:off x="6843395" y="1790550"/>
            <a:ext cx="1573800" cy="48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Venus</a:t>
            </a:r>
            <a:endParaRPr sz="2400" b="1">
              <a:solidFill>
                <a:schemeClr val="dk1"/>
              </a:solidFill>
              <a:latin typeface="Actor"/>
              <a:ea typeface="Actor"/>
              <a:cs typeface="Actor"/>
              <a:sym typeface="Actor"/>
            </a:endParaRPr>
          </a:p>
        </p:txBody>
      </p:sp>
      <p:sp>
        <p:nvSpPr>
          <p:cNvPr id="1855" name="Google Shape;1855;p65"/>
          <p:cNvSpPr txBox="1"/>
          <p:nvPr/>
        </p:nvSpPr>
        <p:spPr>
          <a:xfrm>
            <a:off x="6066880" y="2927807"/>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B</a:t>
            </a:r>
            <a:endParaRPr sz="2400" b="1">
              <a:solidFill>
                <a:schemeClr val="dk1"/>
              </a:solidFill>
              <a:latin typeface="Actor"/>
              <a:ea typeface="Actor"/>
              <a:cs typeface="Actor"/>
              <a:sym typeface="Actor"/>
            </a:endParaRPr>
          </a:p>
        </p:txBody>
      </p:sp>
      <p:sp>
        <p:nvSpPr>
          <p:cNvPr id="1856" name="Google Shape;1856;p65"/>
          <p:cNvSpPr txBox="1"/>
          <p:nvPr/>
        </p:nvSpPr>
        <p:spPr>
          <a:xfrm>
            <a:off x="6843395" y="2927819"/>
            <a:ext cx="1573800" cy="48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Mercury</a:t>
            </a:r>
            <a:endParaRPr sz="2400" b="1">
              <a:solidFill>
                <a:schemeClr val="dk1"/>
              </a:solidFill>
              <a:latin typeface="Actor"/>
              <a:ea typeface="Actor"/>
              <a:cs typeface="Actor"/>
              <a:sym typeface="Actor"/>
            </a:endParaRPr>
          </a:p>
        </p:txBody>
      </p:sp>
      <p:sp>
        <p:nvSpPr>
          <p:cNvPr id="1857" name="Google Shape;1857;p65"/>
          <p:cNvSpPr txBox="1"/>
          <p:nvPr/>
        </p:nvSpPr>
        <p:spPr>
          <a:xfrm>
            <a:off x="6066880" y="4065082"/>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C</a:t>
            </a:r>
            <a:endParaRPr sz="2400" b="1">
              <a:solidFill>
                <a:schemeClr val="dk1"/>
              </a:solidFill>
              <a:latin typeface="Actor"/>
              <a:ea typeface="Actor"/>
              <a:cs typeface="Actor"/>
              <a:sym typeface="Actor"/>
            </a:endParaRPr>
          </a:p>
        </p:txBody>
      </p:sp>
      <p:sp>
        <p:nvSpPr>
          <p:cNvPr id="1858" name="Google Shape;1858;p65"/>
          <p:cNvSpPr txBox="1"/>
          <p:nvPr/>
        </p:nvSpPr>
        <p:spPr>
          <a:xfrm>
            <a:off x="6843395" y="4065088"/>
            <a:ext cx="1573800" cy="483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a:solidFill>
                  <a:schemeClr val="dk1"/>
                </a:solidFill>
                <a:latin typeface="Actor"/>
                <a:ea typeface="Actor"/>
                <a:cs typeface="Actor"/>
                <a:sym typeface="Actor"/>
              </a:rPr>
              <a:t>Mars</a:t>
            </a:r>
            <a:endParaRPr sz="2400" b="1">
              <a:solidFill>
                <a:schemeClr val="dk1"/>
              </a:solidFill>
              <a:latin typeface="Actor"/>
              <a:ea typeface="Actor"/>
              <a:cs typeface="Actor"/>
              <a:sym typeface="Acto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sp>
        <p:nvSpPr>
          <p:cNvPr id="1863" name="Google Shape;1863;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German language legacy</a:t>
            </a:r>
            <a:endParaRPr/>
          </a:p>
        </p:txBody>
      </p:sp>
      <p:sp>
        <p:nvSpPr>
          <p:cNvPr id="1864" name="Google Shape;1864;p66"/>
          <p:cNvSpPr txBox="1"/>
          <p:nvPr/>
        </p:nvSpPr>
        <p:spPr>
          <a:xfrm flipH="1">
            <a:off x="3472350" y="1513650"/>
            <a:ext cx="2199300" cy="514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First</a:t>
            </a:r>
            <a:endParaRPr sz="2400" b="1">
              <a:solidFill>
                <a:schemeClr val="dk1"/>
              </a:solidFill>
              <a:latin typeface="Actor"/>
              <a:ea typeface="Actor"/>
              <a:cs typeface="Actor"/>
              <a:sym typeface="Actor"/>
            </a:endParaRPr>
          </a:p>
        </p:txBody>
      </p:sp>
      <p:sp>
        <p:nvSpPr>
          <p:cNvPr id="1865" name="Google Shape;1865;p66"/>
          <p:cNvSpPr txBox="1"/>
          <p:nvPr/>
        </p:nvSpPr>
        <p:spPr>
          <a:xfrm flipH="1">
            <a:off x="954575" y="1338525"/>
            <a:ext cx="2299500" cy="8643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Despite being red, Mars is actually a cold place. It’s full of iron oxide dust</a:t>
            </a:r>
            <a:endParaRPr>
              <a:solidFill>
                <a:schemeClr val="dk1"/>
              </a:solidFill>
              <a:latin typeface="Ubuntu"/>
              <a:ea typeface="Ubuntu"/>
              <a:cs typeface="Ubuntu"/>
              <a:sym typeface="Ubuntu"/>
            </a:endParaRPr>
          </a:p>
        </p:txBody>
      </p:sp>
      <p:sp>
        <p:nvSpPr>
          <p:cNvPr id="1866" name="Google Shape;1866;p66"/>
          <p:cNvSpPr txBox="1"/>
          <p:nvPr/>
        </p:nvSpPr>
        <p:spPr>
          <a:xfrm flipH="1">
            <a:off x="5889925" y="1338525"/>
            <a:ext cx="2299500" cy="864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Mercury is the closest planet to the Sun and the smallest of them all</a:t>
            </a:r>
            <a:endParaRPr>
              <a:solidFill>
                <a:schemeClr val="dk1"/>
              </a:solidFill>
              <a:latin typeface="Ubuntu"/>
              <a:ea typeface="Ubuntu"/>
              <a:cs typeface="Ubuntu"/>
              <a:sym typeface="Ubuntu"/>
            </a:endParaRPr>
          </a:p>
        </p:txBody>
      </p:sp>
      <p:sp>
        <p:nvSpPr>
          <p:cNvPr id="1867" name="Google Shape;1867;p66"/>
          <p:cNvSpPr txBox="1"/>
          <p:nvPr/>
        </p:nvSpPr>
        <p:spPr>
          <a:xfrm flipH="1">
            <a:off x="3472350" y="2620025"/>
            <a:ext cx="2199300" cy="514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Second</a:t>
            </a:r>
            <a:endParaRPr sz="2400" b="1">
              <a:solidFill>
                <a:schemeClr val="dk1"/>
              </a:solidFill>
              <a:latin typeface="Actor"/>
              <a:ea typeface="Actor"/>
              <a:cs typeface="Actor"/>
              <a:sym typeface="Actor"/>
            </a:endParaRPr>
          </a:p>
        </p:txBody>
      </p:sp>
      <p:sp>
        <p:nvSpPr>
          <p:cNvPr id="1868" name="Google Shape;1868;p66"/>
          <p:cNvSpPr txBox="1"/>
          <p:nvPr/>
        </p:nvSpPr>
        <p:spPr>
          <a:xfrm flipH="1">
            <a:off x="954575" y="2444975"/>
            <a:ext cx="2299500" cy="8643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Venus has a beautiful name and is the second planet from the Sun</a:t>
            </a:r>
            <a:endParaRPr>
              <a:solidFill>
                <a:schemeClr val="dk1"/>
              </a:solidFill>
              <a:latin typeface="Ubuntu"/>
              <a:ea typeface="Ubuntu"/>
              <a:cs typeface="Ubuntu"/>
              <a:sym typeface="Ubuntu"/>
            </a:endParaRPr>
          </a:p>
        </p:txBody>
      </p:sp>
      <p:sp>
        <p:nvSpPr>
          <p:cNvPr id="1869" name="Google Shape;1869;p66"/>
          <p:cNvSpPr txBox="1"/>
          <p:nvPr/>
        </p:nvSpPr>
        <p:spPr>
          <a:xfrm flipH="1">
            <a:off x="5889925" y="2444975"/>
            <a:ext cx="2299500" cy="864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Jupiter is a gas giant and the biggest planet in the Solar System</a:t>
            </a:r>
            <a:endParaRPr>
              <a:solidFill>
                <a:schemeClr val="dk1"/>
              </a:solidFill>
              <a:latin typeface="Ubuntu"/>
              <a:ea typeface="Ubuntu"/>
              <a:cs typeface="Ubuntu"/>
              <a:sym typeface="Ubuntu"/>
            </a:endParaRPr>
          </a:p>
        </p:txBody>
      </p:sp>
      <p:sp>
        <p:nvSpPr>
          <p:cNvPr id="1870" name="Google Shape;1870;p66"/>
          <p:cNvSpPr txBox="1"/>
          <p:nvPr/>
        </p:nvSpPr>
        <p:spPr>
          <a:xfrm flipH="1">
            <a:off x="3472350" y="3726475"/>
            <a:ext cx="2199300" cy="514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Third</a:t>
            </a:r>
            <a:endParaRPr sz="2400" b="1">
              <a:solidFill>
                <a:schemeClr val="dk1"/>
              </a:solidFill>
              <a:latin typeface="Actor"/>
              <a:ea typeface="Actor"/>
              <a:cs typeface="Actor"/>
              <a:sym typeface="Actor"/>
            </a:endParaRPr>
          </a:p>
        </p:txBody>
      </p:sp>
      <p:sp>
        <p:nvSpPr>
          <p:cNvPr id="1871" name="Google Shape;1871;p66"/>
          <p:cNvSpPr txBox="1"/>
          <p:nvPr/>
        </p:nvSpPr>
        <p:spPr>
          <a:xfrm flipH="1">
            <a:off x="954575" y="3551425"/>
            <a:ext cx="2299500" cy="8643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chemeClr val="dk1"/>
                </a:solidFill>
                <a:latin typeface="Ubuntu"/>
                <a:ea typeface="Ubuntu"/>
                <a:cs typeface="Ubuntu"/>
                <a:sym typeface="Ubuntu"/>
              </a:rPr>
              <a:t>Earth is the only planet known to harbor life. Here’s where we all live</a:t>
            </a:r>
            <a:endParaRPr>
              <a:solidFill>
                <a:schemeClr val="dk1"/>
              </a:solidFill>
              <a:latin typeface="Ubuntu"/>
              <a:ea typeface="Ubuntu"/>
              <a:cs typeface="Ubuntu"/>
              <a:sym typeface="Ubuntu"/>
            </a:endParaRPr>
          </a:p>
        </p:txBody>
      </p:sp>
      <p:sp>
        <p:nvSpPr>
          <p:cNvPr id="1872" name="Google Shape;1872;p66"/>
          <p:cNvSpPr txBox="1"/>
          <p:nvPr/>
        </p:nvSpPr>
        <p:spPr>
          <a:xfrm flipH="1">
            <a:off x="5889925" y="3551425"/>
            <a:ext cx="2299500" cy="864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Ubuntu"/>
                <a:ea typeface="Ubuntu"/>
                <a:cs typeface="Ubuntu"/>
                <a:sym typeface="Ubuntu"/>
              </a:rPr>
              <a:t>Saturn was named after the Roman god of wealth and agriculture</a:t>
            </a:r>
            <a:endParaRPr>
              <a:solidFill>
                <a:schemeClr val="dk1"/>
              </a:solidFill>
              <a:latin typeface="Ubuntu"/>
              <a:ea typeface="Ubuntu"/>
              <a:cs typeface="Ubuntu"/>
              <a:sym typeface="Ubuntu"/>
            </a:endParaRPr>
          </a:p>
        </p:txBody>
      </p:sp>
      <p:cxnSp>
        <p:nvCxnSpPr>
          <p:cNvPr id="1873" name="Google Shape;1873;p66"/>
          <p:cNvCxnSpPr>
            <a:stCxn id="1864" idx="2"/>
            <a:endCxn id="1867" idx="0"/>
          </p:cNvCxnSpPr>
          <p:nvPr/>
        </p:nvCxnSpPr>
        <p:spPr>
          <a:xfrm>
            <a:off x="4572000" y="2027850"/>
            <a:ext cx="0" cy="592200"/>
          </a:xfrm>
          <a:prstGeom prst="straightConnector1">
            <a:avLst/>
          </a:prstGeom>
          <a:noFill/>
          <a:ln w="9525" cap="flat" cmpd="sng">
            <a:solidFill>
              <a:schemeClr val="dk1"/>
            </a:solidFill>
            <a:prstDash val="solid"/>
            <a:round/>
            <a:headEnd type="none" w="med" len="med"/>
            <a:tailEnd type="triangle" w="med" len="med"/>
          </a:ln>
        </p:spPr>
      </p:cxnSp>
      <p:cxnSp>
        <p:nvCxnSpPr>
          <p:cNvPr id="1874" name="Google Shape;1874;p66"/>
          <p:cNvCxnSpPr>
            <a:stCxn id="1867" idx="2"/>
            <a:endCxn id="1870" idx="0"/>
          </p:cNvCxnSpPr>
          <p:nvPr/>
        </p:nvCxnSpPr>
        <p:spPr>
          <a:xfrm>
            <a:off x="4572000" y="3134225"/>
            <a:ext cx="0" cy="592200"/>
          </a:xfrm>
          <a:prstGeom prst="straightConnector1">
            <a:avLst/>
          </a:prstGeom>
          <a:noFill/>
          <a:ln w="9525" cap="flat" cmpd="sng">
            <a:solidFill>
              <a:schemeClr val="dk1"/>
            </a:solidFill>
            <a:prstDash val="solid"/>
            <a:round/>
            <a:headEnd type="none" w="med" len="med"/>
            <a:tailEnd type="triangle" w="med" len="med"/>
          </a:ln>
        </p:spPr>
      </p:cxnSp>
      <p:cxnSp>
        <p:nvCxnSpPr>
          <p:cNvPr id="1875" name="Google Shape;1875;p66"/>
          <p:cNvCxnSpPr>
            <a:stCxn id="1867" idx="1"/>
            <a:endCxn id="1869" idx="3"/>
          </p:cNvCxnSpPr>
          <p:nvPr/>
        </p:nvCxnSpPr>
        <p:spPr>
          <a:xfrm>
            <a:off x="5671650" y="2877125"/>
            <a:ext cx="218400" cy="0"/>
          </a:xfrm>
          <a:prstGeom prst="straightConnector1">
            <a:avLst/>
          </a:prstGeom>
          <a:noFill/>
          <a:ln w="9525" cap="flat" cmpd="sng">
            <a:solidFill>
              <a:schemeClr val="dk1"/>
            </a:solidFill>
            <a:prstDash val="solid"/>
            <a:round/>
            <a:headEnd type="none" w="med" len="med"/>
            <a:tailEnd type="none" w="med" len="med"/>
          </a:ln>
        </p:spPr>
      </p:cxnSp>
      <p:cxnSp>
        <p:nvCxnSpPr>
          <p:cNvPr id="1876" name="Google Shape;1876;p66"/>
          <p:cNvCxnSpPr>
            <a:stCxn id="1867" idx="3"/>
            <a:endCxn id="1868" idx="1"/>
          </p:cNvCxnSpPr>
          <p:nvPr/>
        </p:nvCxnSpPr>
        <p:spPr>
          <a:xfrm rot="10800000">
            <a:off x="3253950" y="2877125"/>
            <a:ext cx="218400" cy="0"/>
          </a:xfrm>
          <a:prstGeom prst="straightConnector1">
            <a:avLst/>
          </a:prstGeom>
          <a:noFill/>
          <a:ln w="9525" cap="flat" cmpd="sng">
            <a:solidFill>
              <a:schemeClr val="dk1"/>
            </a:solidFill>
            <a:prstDash val="solid"/>
            <a:round/>
            <a:headEnd type="none" w="med" len="med"/>
            <a:tailEnd type="none" w="med" len="med"/>
          </a:ln>
        </p:spPr>
      </p:cxnSp>
      <p:cxnSp>
        <p:nvCxnSpPr>
          <p:cNvPr id="1877" name="Google Shape;1877;p66"/>
          <p:cNvCxnSpPr>
            <a:stCxn id="1870" idx="1"/>
            <a:endCxn id="1872" idx="3"/>
          </p:cNvCxnSpPr>
          <p:nvPr/>
        </p:nvCxnSpPr>
        <p:spPr>
          <a:xfrm>
            <a:off x="5671650" y="3983575"/>
            <a:ext cx="218400" cy="0"/>
          </a:xfrm>
          <a:prstGeom prst="straightConnector1">
            <a:avLst/>
          </a:prstGeom>
          <a:noFill/>
          <a:ln w="9525" cap="flat" cmpd="sng">
            <a:solidFill>
              <a:schemeClr val="dk1"/>
            </a:solidFill>
            <a:prstDash val="solid"/>
            <a:round/>
            <a:headEnd type="none" w="med" len="med"/>
            <a:tailEnd type="none" w="med" len="med"/>
          </a:ln>
        </p:spPr>
      </p:cxnSp>
      <p:cxnSp>
        <p:nvCxnSpPr>
          <p:cNvPr id="1878" name="Google Shape;1878;p66"/>
          <p:cNvCxnSpPr>
            <a:stCxn id="1870" idx="3"/>
            <a:endCxn id="1871" idx="1"/>
          </p:cNvCxnSpPr>
          <p:nvPr/>
        </p:nvCxnSpPr>
        <p:spPr>
          <a:xfrm rot="10800000">
            <a:off x="3253950" y="3983575"/>
            <a:ext cx="218400" cy="0"/>
          </a:xfrm>
          <a:prstGeom prst="straightConnector1">
            <a:avLst/>
          </a:prstGeom>
          <a:noFill/>
          <a:ln w="9525" cap="flat" cmpd="sng">
            <a:solidFill>
              <a:schemeClr val="dk1"/>
            </a:solidFill>
            <a:prstDash val="solid"/>
            <a:round/>
            <a:headEnd type="none" w="med" len="med"/>
            <a:tailEnd type="none" w="med" len="med"/>
          </a:ln>
        </p:spPr>
      </p:cxnSp>
      <p:cxnSp>
        <p:nvCxnSpPr>
          <p:cNvPr id="1879" name="Google Shape;1879;p66"/>
          <p:cNvCxnSpPr>
            <a:stCxn id="1864" idx="3"/>
            <a:endCxn id="1865" idx="1"/>
          </p:cNvCxnSpPr>
          <p:nvPr/>
        </p:nvCxnSpPr>
        <p:spPr>
          <a:xfrm flipH="1">
            <a:off x="3253950" y="1770750"/>
            <a:ext cx="218400" cy="600"/>
          </a:xfrm>
          <a:prstGeom prst="bentConnector3">
            <a:avLst>
              <a:gd name="adj1" fmla="val 49971"/>
            </a:avLst>
          </a:prstGeom>
          <a:noFill/>
          <a:ln w="9525" cap="flat" cmpd="sng">
            <a:solidFill>
              <a:schemeClr val="dk1"/>
            </a:solidFill>
            <a:prstDash val="solid"/>
            <a:round/>
            <a:headEnd type="none" w="med" len="med"/>
            <a:tailEnd type="none" w="med" len="med"/>
          </a:ln>
        </p:spPr>
      </p:cxnSp>
      <p:cxnSp>
        <p:nvCxnSpPr>
          <p:cNvPr id="1880" name="Google Shape;1880;p66"/>
          <p:cNvCxnSpPr>
            <a:stCxn id="1864" idx="1"/>
            <a:endCxn id="1866" idx="3"/>
          </p:cNvCxnSpPr>
          <p:nvPr/>
        </p:nvCxnSpPr>
        <p:spPr>
          <a:xfrm>
            <a:off x="5671650" y="1770750"/>
            <a:ext cx="218400" cy="600"/>
          </a:xfrm>
          <a:prstGeom prst="bentConnector3">
            <a:avLst>
              <a:gd name="adj1" fmla="val 4997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t>Latar Belakang </a:t>
            </a:r>
            <a:endParaRPr dirty="0"/>
          </a:p>
        </p:txBody>
      </p:sp>
      <p:sp>
        <p:nvSpPr>
          <p:cNvPr id="687" name="Google Shape;687;p40"/>
          <p:cNvSpPr txBox="1">
            <a:spLocks noGrp="1"/>
          </p:cNvSpPr>
          <p:nvPr>
            <p:ph type="subTitle" idx="2"/>
          </p:nvPr>
        </p:nvSpPr>
        <p:spPr>
          <a:xfrm>
            <a:off x="655291" y="1210202"/>
            <a:ext cx="6478426" cy="2141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Angka Harapan Hidup ( AHH ) merupakan sebuah indikator statistik yang mengukur perkiraan rata –rata jumlah tahun yang diharapkan seseorang akan hidup pada suatu waktu tertentu. Parameter penting dalam analisis demografi dan kesehatan masyarakat.</a:t>
            </a:r>
            <a:r>
              <a:rPr lang="en-ID" dirty="0"/>
              <a:t> Angka Harapan </a:t>
            </a:r>
            <a:r>
              <a:rPr lang="en-ID" dirty="0" err="1"/>
              <a:t>Hidup</a:t>
            </a:r>
            <a:r>
              <a:rPr lang="en-ID" dirty="0"/>
              <a:t> </a:t>
            </a:r>
            <a:r>
              <a:rPr lang="en-ID" dirty="0" err="1"/>
              <a:t>dapat</a:t>
            </a:r>
            <a:r>
              <a:rPr lang="en-ID" dirty="0"/>
              <a:t> </a:t>
            </a:r>
            <a:r>
              <a:rPr lang="en-ID" dirty="0" err="1"/>
              <a:t>diukur</a:t>
            </a:r>
            <a:r>
              <a:rPr lang="en-ID" dirty="0"/>
              <a:t> </a:t>
            </a:r>
            <a:r>
              <a:rPr lang="en-ID" dirty="0" err="1"/>
              <a:t>secara</a:t>
            </a:r>
            <a:r>
              <a:rPr lang="en-ID" dirty="0"/>
              <a:t> </a:t>
            </a:r>
            <a:r>
              <a:rPr lang="en-ID" dirty="0" err="1"/>
              <a:t>keseluruhan</a:t>
            </a:r>
            <a:r>
              <a:rPr lang="en-ID" dirty="0"/>
              <a:t> </a:t>
            </a:r>
            <a:r>
              <a:rPr lang="en-ID" dirty="0" err="1"/>
              <a:t>atau</a:t>
            </a:r>
            <a:r>
              <a:rPr lang="en-ID" dirty="0"/>
              <a:t> </a:t>
            </a:r>
            <a:r>
              <a:rPr lang="en-ID" dirty="0" err="1"/>
              <a:t>dibagi</a:t>
            </a:r>
            <a:r>
              <a:rPr lang="en-ID" dirty="0"/>
              <a:t> </a:t>
            </a:r>
            <a:r>
              <a:rPr lang="en-ID" dirty="0" err="1"/>
              <a:t>berdasarkan</a:t>
            </a:r>
            <a:r>
              <a:rPr lang="en-ID" dirty="0"/>
              <a:t> </a:t>
            </a:r>
            <a:r>
              <a:rPr lang="en-ID" dirty="0" err="1"/>
              <a:t>berbagai</a:t>
            </a:r>
            <a:r>
              <a:rPr lang="en-ID" dirty="0"/>
              <a:t> </a:t>
            </a:r>
            <a:r>
              <a:rPr lang="en-ID" dirty="0" err="1"/>
              <a:t>faktor</a:t>
            </a:r>
            <a:r>
              <a:rPr lang="en-ID" dirty="0"/>
              <a:t>, </a:t>
            </a:r>
            <a:r>
              <a:rPr lang="en-ID" dirty="0" err="1"/>
              <a:t>termasuk</a:t>
            </a:r>
            <a:r>
              <a:rPr lang="en-ID" dirty="0"/>
              <a:t> </a:t>
            </a:r>
            <a:r>
              <a:rPr lang="en-ID" dirty="0" err="1"/>
              <a:t>provinsi</a:t>
            </a:r>
            <a:r>
              <a:rPr lang="en-ID" dirty="0"/>
              <a:t> dan </a:t>
            </a:r>
            <a:r>
              <a:rPr lang="en-ID" dirty="0" err="1"/>
              <a:t>jenis</a:t>
            </a:r>
            <a:r>
              <a:rPr lang="en-ID" dirty="0"/>
              <a:t> </a:t>
            </a:r>
            <a:r>
              <a:rPr lang="en-ID" dirty="0" err="1"/>
              <a:t>kelamin</a:t>
            </a:r>
            <a:r>
              <a:rPr lang="en-ID" dirty="0"/>
              <a:t>. </a:t>
            </a:r>
            <a:r>
              <a:rPr lang="en-ID" dirty="0" err="1"/>
              <a:t>Setiap</a:t>
            </a:r>
            <a:r>
              <a:rPr lang="en-ID" dirty="0"/>
              <a:t> </a:t>
            </a:r>
            <a:r>
              <a:rPr lang="en-ID" dirty="0" err="1"/>
              <a:t>provinsi</a:t>
            </a:r>
            <a:r>
              <a:rPr lang="en-ID" dirty="0"/>
              <a:t> </a:t>
            </a:r>
            <a:r>
              <a:rPr lang="en-ID" dirty="0" err="1"/>
              <a:t>dapat</a:t>
            </a:r>
            <a:r>
              <a:rPr lang="en-ID" dirty="0"/>
              <a:t> </a:t>
            </a:r>
            <a:r>
              <a:rPr lang="en-ID" dirty="0" err="1"/>
              <a:t>memiliki</a:t>
            </a:r>
            <a:r>
              <a:rPr lang="en-ID" dirty="0"/>
              <a:t> </a:t>
            </a:r>
            <a:r>
              <a:rPr lang="en-ID" dirty="0" err="1"/>
              <a:t>karakteristik</a:t>
            </a:r>
            <a:r>
              <a:rPr lang="en-ID" dirty="0"/>
              <a:t> </a:t>
            </a:r>
            <a:r>
              <a:rPr lang="en-ID" dirty="0" err="1"/>
              <a:t>unik</a:t>
            </a:r>
            <a:r>
              <a:rPr lang="en-ID" dirty="0"/>
              <a:t> </a:t>
            </a:r>
            <a:r>
              <a:rPr lang="en-ID" dirty="0" err="1"/>
              <a:t>terkait</a:t>
            </a:r>
            <a:r>
              <a:rPr lang="en-ID" dirty="0"/>
              <a:t> Kesehatan,</a:t>
            </a:r>
            <a:endParaRPr dirty="0"/>
          </a:p>
        </p:txBody>
      </p:sp>
      <p:grpSp>
        <p:nvGrpSpPr>
          <p:cNvPr id="688" name="Google Shape;688;p40"/>
          <p:cNvGrpSpPr/>
          <p:nvPr/>
        </p:nvGrpSpPr>
        <p:grpSpPr>
          <a:xfrm>
            <a:off x="5349737" y="2270276"/>
            <a:ext cx="3898492" cy="3278835"/>
            <a:chOff x="5349737" y="2270276"/>
            <a:chExt cx="3898492" cy="3278835"/>
          </a:xfrm>
        </p:grpSpPr>
        <p:grpSp>
          <p:nvGrpSpPr>
            <p:cNvPr id="689" name="Google Shape;689;p40"/>
            <p:cNvGrpSpPr/>
            <p:nvPr/>
          </p:nvGrpSpPr>
          <p:grpSpPr>
            <a:xfrm>
              <a:off x="6415599" y="2270276"/>
              <a:ext cx="2683239" cy="3278835"/>
              <a:chOff x="6415599" y="2270276"/>
              <a:chExt cx="2683239" cy="3278835"/>
            </a:xfrm>
          </p:grpSpPr>
          <p:sp>
            <p:nvSpPr>
              <p:cNvPr id="690" name="Google Shape;690;p40"/>
              <p:cNvSpPr/>
              <p:nvPr/>
            </p:nvSpPr>
            <p:spPr>
              <a:xfrm rot="-1194984">
                <a:off x="6647131" y="3474104"/>
                <a:ext cx="2220175" cy="1749166"/>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1" name="Google Shape;691;p40"/>
              <p:cNvGrpSpPr/>
              <p:nvPr/>
            </p:nvGrpSpPr>
            <p:grpSpPr>
              <a:xfrm>
                <a:off x="6923275" y="2270276"/>
                <a:ext cx="1159874" cy="1181881"/>
                <a:chOff x="4791541" y="3574509"/>
                <a:chExt cx="1159874" cy="1181881"/>
              </a:xfrm>
            </p:grpSpPr>
            <p:grpSp>
              <p:nvGrpSpPr>
                <p:cNvPr id="692" name="Google Shape;692;p40"/>
                <p:cNvGrpSpPr/>
                <p:nvPr/>
              </p:nvGrpSpPr>
              <p:grpSpPr>
                <a:xfrm rot="-4005483">
                  <a:off x="4950567" y="3688603"/>
                  <a:ext cx="841824" cy="900780"/>
                  <a:chOff x="2876000" y="539500"/>
                  <a:chExt cx="683250" cy="731100"/>
                </a:xfrm>
              </p:grpSpPr>
              <p:sp>
                <p:nvSpPr>
                  <p:cNvPr id="693" name="Google Shape;693;p40"/>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94" name="Google Shape;694;p40"/>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95" name="Google Shape;695;p40"/>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696" name="Google Shape;696;p40"/>
            <p:cNvGrpSpPr/>
            <p:nvPr/>
          </p:nvGrpSpPr>
          <p:grpSpPr>
            <a:xfrm>
              <a:off x="5349737" y="4216011"/>
              <a:ext cx="3898492" cy="913082"/>
              <a:chOff x="4282937" y="4216011"/>
              <a:chExt cx="3898492" cy="913082"/>
            </a:xfrm>
          </p:grpSpPr>
          <p:grpSp>
            <p:nvGrpSpPr>
              <p:cNvPr id="697" name="Google Shape;697;p40"/>
              <p:cNvGrpSpPr/>
              <p:nvPr/>
            </p:nvGrpSpPr>
            <p:grpSpPr>
              <a:xfrm>
                <a:off x="5250386" y="4572413"/>
                <a:ext cx="2931042" cy="555869"/>
                <a:chOff x="6677887" y="5275326"/>
                <a:chExt cx="2426962" cy="460271"/>
              </a:xfrm>
            </p:grpSpPr>
            <p:sp>
              <p:nvSpPr>
                <p:cNvPr id="698" name="Google Shape;698;p40"/>
                <p:cNvSpPr/>
                <p:nvPr/>
              </p:nvSpPr>
              <p:spPr>
                <a:xfrm>
                  <a:off x="6677887" y="5714896"/>
                  <a:ext cx="22781" cy="20701"/>
                </a:xfrm>
                <a:custGeom>
                  <a:avLst/>
                  <a:gdLst/>
                  <a:ahLst/>
                  <a:cxnLst/>
                  <a:rect l="l" t="t" r="r" b="b"/>
                  <a:pathLst>
                    <a:path w="22781" h="20701" extrusionOk="0">
                      <a:moveTo>
                        <a:pt x="3699" y="20701"/>
                      </a:moveTo>
                      <a:cubicBezTo>
                        <a:pt x="2890" y="20701"/>
                        <a:pt x="1675" y="20297"/>
                        <a:pt x="866" y="19487"/>
                      </a:cubicBezTo>
                      <a:cubicBezTo>
                        <a:pt x="-349" y="17868"/>
                        <a:pt x="-349" y="15844"/>
                        <a:pt x="1271" y="14629"/>
                      </a:cubicBezTo>
                      <a:cubicBezTo>
                        <a:pt x="6533" y="10176"/>
                        <a:pt x="11796" y="5723"/>
                        <a:pt x="17058" y="865"/>
                      </a:cubicBezTo>
                      <a:cubicBezTo>
                        <a:pt x="18678" y="-349"/>
                        <a:pt x="20702" y="-349"/>
                        <a:pt x="21916" y="1271"/>
                      </a:cubicBezTo>
                      <a:cubicBezTo>
                        <a:pt x="23131" y="2889"/>
                        <a:pt x="23131" y="4914"/>
                        <a:pt x="21511" y="6128"/>
                      </a:cubicBezTo>
                      <a:cubicBezTo>
                        <a:pt x="16248" y="10581"/>
                        <a:pt x="10986" y="15034"/>
                        <a:pt x="5723" y="19487"/>
                      </a:cubicBezTo>
                      <a:cubicBezTo>
                        <a:pt x="5319" y="20297"/>
                        <a:pt x="4509" y="20701"/>
                        <a:pt x="3699" y="20701"/>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40"/>
                <p:cNvSpPr/>
                <p:nvPr/>
              </p:nvSpPr>
              <p:spPr>
                <a:xfrm>
                  <a:off x="6726596" y="5275326"/>
                  <a:ext cx="2328866" cy="419385"/>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40"/>
                <p:cNvSpPr/>
                <p:nvPr/>
              </p:nvSpPr>
              <p:spPr>
                <a:xfrm>
                  <a:off x="9081663" y="5711253"/>
                  <a:ext cx="23186" cy="20296"/>
                </a:xfrm>
                <a:custGeom>
                  <a:avLst/>
                  <a:gdLst/>
                  <a:ahLst/>
                  <a:cxnLst/>
                  <a:rect l="l" t="t" r="r" b="b"/>
                  <a:pathLst>
                    <a:path w="23186" h="20296" extrusionOk="0">
                      <a:moveTo>
                        <a:pt x="19487" y="20297"/>
                      </a:moveTo>
                      <a:cubicBezTo>
                        <a:pt x="18677" y="20297"/>
                        <a:pt x="17868" y="19892"/>
                        <a:pt x="17058" y="19487"/>
                      </a:cubicBezTo>
                      <a:cubicBezTo>
                        <a:pt x="11796" y="15034"/>
                        <a:pt x="6533" y="10581"/>
                        <a:pt x="1271" y="6128"/>
                      </a:cubicBezTo>
                      <a:cubicBezTo>
                        <a:pt x="-349" y="4914"/>
                        <a:pt x="-349" y="2890"/>
                        <a:pt x="865" y="1271"/>
                      </a:cubicBezTo>
                      <a:cubicBezTo>
                        <a:pt x="2080" y="-349"/>
                        <a:pt x="4104" y="-349"/>
                        <a:pt x="5723" y="866"/>
                      </a:cubicBezTo>
                      <a:cubicBezTo>
                        <a:pt x="10986" y="5319"/>
                        <a:pt x="16248" y="9772"/>
                        <a:pt x="21916" y="14224"/>
                      </a:cubicBezTo>
                      <a:cubicBezTo>
                        <a:pt x="23535" y="15439"/>
                        <a:pt x="23535" y="17868"/>
                        <a:pt x="22321" y="19082"/>
                      </a:cubicBezTo>
                      <a:cubicBezTo>
                        <a:pt x="21511" y="19892"/>
                        <a:pt x="20701" y="20297"/>
                        <a:pt x="19487" y="20297"/>
                      </a:cubicBezTo>
                      <a:close/>
                    </a:path>
                  </a:pathLst>
                </a:custGeom>
                <a:solidFill>
                  <a:srgbClr val="F9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1" name="Google Shape;701;p40"/>
              <p:cNvGrpSpPr/>
              <p:nvPr/>
            </p:nvGrpSpPr>
            <p:grpSpPr>
              <a:xfrm>
                <a:off x="4282937" y="4216011"/>
                <a:ext cx="674671" cy="913082"/>
                <a:chOff x="5876819" y="4980218"/>
                <a:chExt cx="558641" cy="756050"/>
              </a:xfrm>
            </p:grpSpPr>
            <p:sp>
              <p:nvSpPr>
                <p:cNvPr id="702" name="Google Shape;702;p40"/>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3" name="Google Shape;703;p40"/>
                <p:cNvGrpSpPr/>
                <p:nvPr/>
              </p:nvGrpSpPr>
              <p:grpSpPr>
                <a:xfrm>
                  <a:off x="6101895" y="4980218"/>
                  <a:ext cx="333565" cy="243292"/>
                  <a:chOff x="6101895" y="4980218"/>
                  <a:chExt cx="333565" cy="243292"/>
                </a:xfrm>
              </p:grpSpPr>
              <p:sp>
                <p:nvSpPr>
                  <p:cNvPr id="704" name="Google Shape;704;p40"/>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40"/>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40"/>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07" name="Google Shape;707;p40"/>
            <p:cNvGrpSpPr/>
            <p:nvPr/>
          </p:nvGrpSpPr>
          <p:grpSpPr>
            <a:xfrm rot="1443962">
              <a:off x="6407247" y="3260998"/>
              <a:ext cx="1533264" cy="1641208"/>
              <a:chOff x="4062563" y="4026018"/>
              <a:chExt cx="1533224" cy="1641165"/>
            </a:xfrm>
          </p:grpSpPr>
          <p:sp>
            <p:nvSpPr>
              <p:cNvPr id="708" name="Google Shape;708;p40"/>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40"/>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40"/>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1" name="Google Shape;711;p40"/>
              <p:cNvGrpSpPr/>
              <p:nvPr/>
            </p:nvGrpSpPr>
            <p:grpSpPr>
              <a:xfrm>
                <a:off x="4152993" y="4703675"/>
                <a:ext cx="633004" cy="851659"/>
                <a:chOff x="4152993" y="4703675"/>
                <a:chExt cx="633004" cy="851659"/>
              </a:xfrm>
            </p:grpSpPr>
            <p:sp>
              <p:nvSpPr>
                <p:cNvPr id="712" name="Google Shape;712;p40"/>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40"/>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40"/>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40"/>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6" name="Google Shape;716;p40"/>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40"/>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40"/>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9" name="Google Shape;719;p40"/>
            <p:cNvGrpSpPr/>
            <p:nvPr/>
          </p:nvGrpSpPr>
          <p:grpSpPr>
            <a:xfrm flipH="1">
              <a:off x="7630181" y="2404748"/>
              <a:ext cx="1236083" cy="1297068"/>
              <a:chOff x="6758333" y="3958117"/>
              <a:chExt cx="1567440" cy="1644773"/>
            </a:xfrm>
          </p:grpSpPr>
          <p:sp>
            <p:nvSpPr>
              <p:cNvPr id="720" name="Google Shape;720;p40"/>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40"/>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40"/>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40"/>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40"/>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40"/>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40"/>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40"/>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40"/>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sp>
        <p:nvSpPr>
          <p:cNvPr id="1885" name="Google Shape;1885;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Activity 3</a:t>
            </a:r>
            <a:endParaRPr/>
          </a:p>
        </p:txBody>
      </p:sp>
      <p:sp>
        <p:nvSpPr>
          <p:cNvPr id="1886" name="Google Shape;1886;p67"/>
          <p:cNvSpPr txBox="1"/>
          <p:nvPr/>
        </p:nvSpPr>
        <p:spPr>
          <a:xfrm>
            <a:off x="713200" y="1123475"/>
            <a:ext cx="7704000" cy="415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Ubuntu"/>
                <a:ea typeface="Ubuntu"/>
                <a:cs typeface="Ubuntu"/>
                <a:sym typeface="Ubuntu"/>
              </a:rPr>
              <a:t>Choose a literary work </a:t>
            </a:r>
            <a:r>
              <a:rPr lang="en">
                <a:solidFill>
                  <a:schemeClr val="dk1"/>
                </a:solidFill>
                <a:latin typeface="Ubuntu"/>
                <a:ea typeface="Ubuntu"/>
                <a:cs typeface="Ubuntu"/>
                <a:sym typeface="Ubuntu"/>
              </a:rPr>
              <a:t>to read and </a:t>
            </a:r>
            <a:r>
              <a:rPr lang="en" b="1">
                <a:solidFill>
                  <a:schemeClr val="dk1"/>
                </a:solidFill>
                <a:latin typeface="Ubuntu"/>
                <a:ea typeface="Ubuntu"/>
                <a:cs typeface="Ubuntu"/>
                <a:sym typeface="Ubuntu"/>
              </a:rPr>
              <a:t>make a text commentary</a:t>
            </a:r>
            <a:endParaRPr>
              <a:solidFill>
                <a:schemeClr val="dk1"/>
              </a:solidFill>
              <a:latin typeface="Ubuntu"/>
              <a:ea typeface="Ubuntu"/>
              <a:cs typeface="Ubuntu"/>
              <a:sym typeface="Ubuntu"/>
            </a:endParaRPr>
          </a:p>
        </p:txBody>
      </p:sp>
      <p:sp>
        <p:nvSpPr>
          <p:cNvPr id="1887" name="Google Shape;1887;p67"/>
          <p:cNvSpPr txBox="1"/>
          <p:nvPr/>
        </p:nvSpPr>
        <p:spPr>
          <a:xfrm>
            <a:off x="720005" y="2262822"/>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01</a:t>
            </a:r>
            <a:endParaRPr sz="2400" b="1">
              <a:solidFill>
                <a:schemeClr val="dk1"/>
              </a:solidFill>
              <a:latin typeface="Actor"/>
              <a:ea typeface="Actor"/>
              <a:cs typeface="Actor"/>
              <a:sym typeface="Actor"/>
            </a:endParaRPr>
          </a:p>
        </p:txBody>
      </p:sp>
      <p:sp>
        <p:nvSpPr>
          <p:cNvPr id="1888" name="Google Shape;1888;p67"/>
          <p:cNvSpPr txBox="1"/>
          <p:nvPr/>
        </p:nvSpPr>
        <p:spPr>
          <a:xfrm>
            <a:off x="1496525" y="2262822"/>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Introduction</a:t>
            </a:r>
            <a:endParaRPr>
              <a:solidFill>
                <a:schemeClr val="dk1"/>
              </a:solidFill>
              <a:latin typeface="Ubuntu"/>
              <a:ea typeface="Ubuntu"/>
              <a:cs typeface="Ubuntu"/>
              <a:sym typeface="Ubuntu"/>
            </a:endParaRPr>
          </a:p>
        </p:txBody>
      </p:sp>
      <p:sp>
        <p:nvSpPr>
          <p:cNvPr id="1889" name="Google Shape;1889;p67"/>
          <p:cNvSpPr txBox="1"/>
          <p:nvPr/>
        </p:nvSpPr>
        <p:spPr>
          <a:xfrm>
            <a:off x="713200" y="1691375"/>
            <a:ext cx="7704000" cy="4155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2400" b="1">
                <a:solidFill>
                  <a:schemeClr val="dk1"/>
                </a:solidFill>
                <a:latin typeface="Actor"/>
                <a:ea typeface="Actor"/>
                <a:cs typeface="Actor"/>
                <a:sym typeface="Actor"/>
              </a:rPr>
              <a:t>Mandatory points to follow</a:t>
            </a:r>
            <a:endParaRPr sz="2400" b="1">
              <a:solidFill>
                <a:schemeClr val="dk1"/>
              </a:solidFill>
              <a:latin typeface="Actor"/>
              <a:ea typeface="Actor"/>
              <a:cs typeface="Actor"/>
              <a:sym typeface="Actor"/>
            </a:endParaRPr>
          </a:p>
        </p:txBody>
      </p:sp>
      <p:sp>
        <p:nvSpPr>
          <p:cNvPr id="1890" name="Google Shape;1890;p67"/>
          <p:cNvSpPr txBox="1"/>
          <p:nvPr/>
        </p:nvSpPr>
        <p:spPr>
          <a:xfrm>
            <a:off x="720005" y="2856722"/>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02</a:t>
            </a:r>
            <a:endParaRPr sz="2400" b="1">
              <a:solidFill>
                <a:schemeClr val="dk1"/>
              </a:solidFill>
              <a:latin typeface="Actor"/>
              <a:ea typeface="Actor"/>
              <a:cs typeface="Actor"/>
              <a:sym typeface="Actor"/>
            </a:endParaRPr>
          </a:p>
        </p:txBody>
      </p:sp>
      <p:sp>
        <p:nvSpPr>
          <p:cNvPr id="1891" name="Google Shape;1891;p67"/>
          <p:cNvSpPr txBox="1"/>
          <p:nvPr/>
        </p:nvSpPr>
        <p:spPr>
          <a:xfrm>
            <a:off x="1496525" y="2856722"/>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Summary of the text</a:t>
            </a:r>
            <a:endParaRPr>
              <a:solidFill>
                <a:schemeClr val="dk1"/>
              </a:solidFill>
              <a:latin typeface="Ubuntu"/>
              <a:ea typeface="Ubuntu"/>
              <a:cs typeface="Ubuntu"/>
              <a:sym typeface="Ubuntu"/>
            </a:endParaRPr>
          </a:p>
        </p:txBody>
      </p:sp>
      <p:sp>
        <p:nvSpPr>
          <p:cNvPr id="1892" name="Google Shape;1892;p67"/>
          <p:cNvSpPr txBox="1"/>
          <p:nvPr/>
        </p:nvSpPr>
        <p:spPr>
          <a:xfrm>
            <a:off x="720005" y="3450623"/>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03</a:t>
            </a:r>
            <a:endParaRPr sz="2400" b="1">
              <a:solidFill>
                <a:schemeClr val="dk1"/>
              </a:solidFill>
              <a:latin typeface="Actor"/>
              <a:ea typeface="Actor"/>
              <a:cs typeface="Actor"/>
              <a:sym typeface="Actor"/>
            </a:endParaRPr>
          </a:p>
        </p:txBody>
      </p:sp>
      <p:sp>
        <p:nvSpPr>
          <p:cNvPr id="1893" name="Google Shape;1893;p67"/>
          <p:cNvSpPr txBox="1"/>
          <p:nvPr/>
        </p:nvSpPr>
        <p:spPr>
          <a:xfrm>
            <a:off x="1496525" y="3450625"/>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Analysis</a:t>
            </a:r>
            <a:endParaRPr>
              <a:solidFill>
                <a:schemeClr val="dk1"/>
              </a:solidFill>
              <a:latin typeface="Ubuntu"/>
              <a:ea typeface="Ubuntu"/>
              <a:cs typeface="Ubuntu"/>
              <a:sym typeface="Ubuntu"/>
            </a:endParaRPr>
          </a:p>
        </p:txBody>
      </p:sp>
      <p:sp>
        <p:nvSpPr>
          <p:cNvPr id="1894" name="Google Shape;1894;p67"/>
          <p:cNvSpPr txBox="1"/>
          <p:nvPr/>
        </p:nvSpPr>
        <p:spPr>
          <a:xfrm>
            <a:off x="4071055" y="2262822"/>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05</a:t>
            </a:r>
            <a:endParaRPr sz="2400" b="1">
              <a:solidFill>
                <a:schemeClr val="dk1"/>
              </a:solidFill>
              <a:latin typeface="Actor"/>
              <a:ea typeface="Actor"/>
              <a:cs typeface="Actor"/>
              <a:sym typeface="Actor"/>
            </a:endParaRPr>
          </a:p>
        </p:txBody>
      </p:sp>
      <p:sp>
        <p:nvSpPr>
          <p:cNvPr id="1895" name="Google Shape;1895;p67"/>
          <p:cNvSpPr txBox="1"/>
          <p:nvPr/>
        </p:nvSpPr>
        <p:spPr>
          <a:xfrm>
            <a:off x="4847575" y="2262822"/>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Structure and organization</a:t>
            </a:r>
            <a:endParaRPr>
              <a:solidFill>
                <a:schemeClr val="dk1"/>
              </a:solidFill>
              <a:latin typeface="Ubuntu"/>
              <a:ea typeface="Ubuntu"/>
              <a:cs typeface="Ubuntu"/>
              <a:sym typeface="Ubuntu"/>
            </a:endParaRPr>
          </a:p>
        </p:txBody>
      </p:sp>
      <p:sp>
        <p:nvSpPr>
          <p:cNvPr id="1896" name="Google Shape;1896;p67"/>
          <p:cNvSpPr txBox="1"/>
          <p:nvPr/>
        </p:nvSpPr>
        <p:spPr>
          <a:xfrm>
            <a:off x="4071055" y="2856722"/>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06</a:t>
            </a:r>
            <a:endParaRPr sz="2400" b="1">
              <a:solidFill>
                <a:schemeClr val="dk1"/>
              </a:solidFill>
              <a:latin typeface="Actor"/>
              <a:ea typeface="Actor"/>
              <a:cs typeface="Actor"/>
              <a:sym typeface="Actor"/>
            </a:endParaRPr>
          </a:p>
        </p:txBody>
      </p:sp>
      <p:sp>
        <p:nvSpPr>
          <p:cNvPr id="1897" name="Google Shape;1897;p67"/>
          <p:cNvSpPr txBox="1"/>
          <p:nvPr/>
        </p:nvSpPr>
        <p:spPr>
          <a:xfrm>
            <a:off x="4847575" y="2856722"/>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Themes and motifs</a:t>
            </a:r>
            <a:endParaRPr>
              <a:solidFill>
                <a:schemeClr val="dk1"/>
              </a:solidFill>
              <a:latin typeface="Ubuntu"/>
              <a:ea typeface="Ubuntu"/>
              <a:cs typeface="Ubuntu"/>
              <a:sym typeface="Ubuntu"/>
            </a:endParaRPr>
          </a:p>
        </p:txBody>
      </p:sp>
      <p:sp>
        <p:nvSpPr>
          <p:cNvPr id="1898" name="Google Shape;1898;p67"/>
          <p:cNvSpPr txBox="1"/>
          <p:nvPr/>
        </p:nvSpPr>
        <p:spPr>
          <a:xfrm>
            <a:off x="4071055" y="3450621"/>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07</a:t>
            </a:r>
            <a:endParaRPr sz="2400" b="1">
              <a:solidFill>
                <a:schemeClr val="dk1"/>
              </a:solidFill>
              <a:latin typeface="Actor"/>
              <a:ea typeface="Actor"/>
              <a:cs typeface="Actor"/>
              <a:sym typeface="Actor"/>
            </a:endParaRPr>
          </a:p>
        </p:txBody>
      </p:sp>
      <p:sp>
        <p:nvSpPr>
          <p:cNvPr id="1899" name="Google Shape;1899;p67"/>
          <p:cNvSpPr txBox="1"/>
          <p:nvPr/>
        </p:nvSpPr>
        <p:spPr>
          <a:xfrm>
            <a:off x="4847575" y="3450624"/>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Personal response</a:t>
            </a:r>
            <a:endParaRPr>
              <a:solidFill>
                <a:schemeClr val="dk1"/>
              </a:solidFill>
              <a:latin typeface="Ubuntu"/>
              <a:ea typeface="Ubuntu"/>
              <a:cs typeface="Ubuntu"/>
              <a:sym typeface="Ubuntu"/>
            </a:endParaRPr>
          </a:p>
        </p:txBody>
      </p:sp>
      <p:sp>
        <p:nvSpPr>
          <p:cNvPr id="1900" name="Google Shape;1900;p67"/>
          <p:cNvSpPr txBox="1"/>
          <p:nvPr/>
        </p:nvSpPr>
        <p:spPr>
          <a:xfrm>
            <a:off x="720005" y="4044525"/>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04</a:t>
            </a:r>
            <a:endParaRPr sz="2400" b="1">
              <a:solidFill>
                <a:schemeClr val="dk1"/>
              </a:solidFill>
              <a:latin typeface="Actor"/>
              <a:ea typeface="Actor"/>
              <a:cs typeface="Actor"/>
              <a:sym typeface="Actor"/>
            </a:endParaRPr>
          </a:p>
        </p:txBody>
      </p:sp>
      <p:sp>
        <p:nvSpPr>
          <p:cNvPr id="1901" name="Google Shape;1901;p67"/>
          <p:cNvSpPr txBox="1"/>
          <p:nvPr/>
        </p:nvSpPr>
        <p:spPr>
          <a:xfrm>
            <a:off x="1496525" y="4044525"/>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Language and style</a:t>
            </a:r>
            <a:endParaRPr>
              <a:solidFill>
                <a:schemeClr val="dk1"/>
              </a:solidFill>
              <a:latin typeface="Ubuntu"/>
              <a:ea typeface="Ubuntu"/>
              <a:cs typeface="Ubuntu"/>
              <a:sym typeface="Ubuntu"/>
            </a:endParaRPr>
          </a:p>
        </p:txBody>
      </p:sp>
      <p:sp>
        <p:nvSpPr>
          <p:cNvPr id="1902" name="Google Shape;1902;p67"/>
          <p:cNvSpPr txBox="1"/>
          <p:nvPr/>
        </p:nvSpPr>
        <p:spPr>
          <a:xfrm>
            <a:off x="4071055" y="4044525"/>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08</a:t>
            </a:r>
            <a:endParaRPr sz="2400" b="1">
              <a:solidFill>
                <a:schemeClr val="dk1"/>
              </a:solidFill>
              <a:latin typeface="Actor"/>
              <a:ea typeface="Actor"/>
              <a:cs typeface="Actor"/>
              <a:sym typeface="Actor"/>
            </a:endParaRPr>
          </a:p>
        </p:txBody>
      </p:sp>
      <p:sp>
        <p:nvSpPr>
          <p:cNvPr id="1903" name="Google Shape;1903;p67"/>
          <p:cNvSpPr txBox="1"/>
          <p:nvPr/>
        </p:nvSpPr>
        <p:spPr>
          <a:xfrm>
            <a:off x="4847575" y="4044525"/>
            <a:ext cx="2394900" cy="483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a:solidFill>
                  <a:schemeClr val="dk1"/>
                </a:solidFill>
                <a:latin typeface="Ubuntu"/>
                <a:ea typeface="Ubuntu"/>
                <a:cs typeface="Ubuntu"/>
                <a:sym typeface="Ubuntu"/>
              </a:rPr>
              <a:t>Conclusions</a:t>
            </a:r>
            <a:endParaRPr>
              <a:solidFill>
                <a:schemeClr val="dk1"/>
              </a:solidFill>
              <a:latin typeface="Ubuntu"/>
              <a:ea typeface="Ubuntu"/>
              <a:cs typeface="Ubuntu"/>
              <a:sym typeface="Ubuntu"/>
            </a:endParaRPr>
          </a:p>
        </p:txBody>
      </p:sp>
      <p:grpSp>
        <p:nvGrpSpPr>
          <p:cNvPr id="1904" name="Google Shape;1904;p67"/>
          <p:cNvGrpSpPr/>
          <p:nvPr/>
        </p:nvGrpSpPr>
        <p:grpSpPr>
          <a:xfrm>
            <a:off x="7318799" y="2259268"/>
            <a:ext cx="1535934" cy="1611713"/>
            <a:chOff x="6758333" y="3958117"/>
            <a:chExt cx="1567440" cy="1644773"/>
          </a:xfrm>
        </p:grpSpPr>
        <p:sp>
          <p:nvSpPr>
            <p:cNvPr id="1905" name="Google Shape;1905;p67"/>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67"/>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67"/>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67"/>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67"/>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67"/>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67"/>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67"/>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67"/>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17"/>
        <p:cNvGrpSpPr/>
        <p:nvPr/>
      </p:nvGrpSpPr>
      <p:grpSpPr>
        <a:xfrm>
          <a:off x="0" y="0"/>
          <a:ext cx="0" cy="0"/>
          <a:chOff x="0" y="0"/>
          <a:chExt cx="0" cy="0"/>
        </a:xfrm>
      </p:grpSpPr>
      <p:sp>
        <p:nvSpPr>
          <p:cNvPr id="1918" name="Google Shape;1918;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German storytelling: then &amp; now</a:t>
            </a:r>
            <a:endParaRPr/>
          </a:p>
        </p:txBody>
      </p:sp>
      <p:sp>
        <p:nvSpPr>
          <p:cNvPr id="1919" name="Google Shape;1919;p68"/>
          <p:cNvSpPr txBox="1"/>
          <p:nvPr/>
        </p:nvSpPr>
        <p:spPr>
          <a:xfrm flipH="1">
            <a:off x="2318944" y="3874951"/>
            <a:ext cx="1288500" cy="66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Mars is a very cold planet</a:t>
            </a:r>
            <a:endParaRPr>
              <a:solidFill>
                <a:schemeClr val="dk1"/>
              </a:solidFill>
              <a:latin typeface="Ubuntu"/>
              <a:ea typeface="Ubuntu"/>
              <a:cs typeface="Ubuntu"/>
              <a:sym typeface="Ubuntu"/>
            </a:endParaRPr>
          </a:p>
        </p:txBody>
      </p:sp>
      <p:sp>
        <p:nvSpPr>
          <p:cNvPr id="1920" name="Google Shape;1920;p68"/>
          <p:cNvSpPr txBox="1"/>
          <p:nvPr/>
        </p:nvSpPr>
        <p:spPr>
          <a:xfrm flipH="1">
            <a:off x="950531" y="3874951"/>
            <a:ext cx="1288500" cy="66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Mars is made of basalt</a:t>
            </a:r>
            <a:endParaRPr>
              <a:solidFill>
                <a:schemeClr val="dk1"/>
              </a:solidFill>
              <a:latin typeface="Ubuntu"/>
              <a:ea typeface="Ubuntu"/>
              <a:cs typeface="Ubuntu"/>
              <a:sym typeface="Ubuntu"/>
            </a:endParaRPr>
          </a:p>
        </p:txBody>
      </p:sp>
      <p:sp>
        <p:nvSpPr>
          <p:cNvPr id="1921" name="Google Shape;1921;p68"/>
          <p:cNvSpPr txBox="1"/>
          <p:nvPr/>
        </p:nvSpPr>
        <p:spPr>
          <a:xfrm flipH="1">
            <a:off x="6792225" y="3874951"/>
            <a:ext cx="1288500" cy="66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Jupiter is a gas giant</a:t>
            </a:r>
            <a:endParaRPr>
              <a:solidFill>
                <a:schemeClr val="dk1"/>
              </a:solidFill>
              <a:latin typeface="Ubuntu"/>
              <a:ea typeface="Ubuntu"/>
              <a:cs typeface="Ubuntu"/>
              <a:sym typeface="Ubuntu"/>
            </a:endParaRPr>
          </a:p>
        </p:txBody>
      </p:sp>
      <p:sp>
        <p:nvSpPr>
          <p:cNvPr id="1922" name="Google Shape;1922;p68"/>
          <p:cNvSpPr txBox="1"/>
          <p:nvPr/>
        </p:nvSpPr>
        <p:spPr>
          <a:xfrm flipH="1">
            <a:off x="5423812" y="3874951"/>
            <a:ext cx="1288500" cy="66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a:solidFill>
                  <a:schemeClr val="dk1"/>
                </a:solidFill>
                <a:latin typeface="Ubuntu"/>
                <a:ea typeface="Ubuntu"/>
                <a:cs typeface="Ubuntu"/>
                <a:sym typeface="Ubuntu"/>
              </a:rPr>
              <a:t>Jupiter is a big planet</a:t>
            </a:r>
            <a:endParaRPr>
              <a:solidFill>
                <a:schemeClr val="dk1"/>
              </a:solidFill>
              <a:latin typeface="Ubuntu"/>
              <a:ea typeface="Ubuntu"/>
              <a:cs typeface="Ubuntu"/>
              <a:sym typeface="Ubuntu"/>
            </a:endParaRPr>
          </a:p>
        </p:txBody>
      </p:sp>
      <p:cxnSp>
        <p:nvCxnSpPr>
          <p:cNvPr id="1923" name="Google Shape;1923;p68"/>
          <p:cNvCxnSpPr>
            <a:stCxn id="1924" idx="2"/>
            <a:endCxn id="1921" idx="0"/>
          </p:cNvCxnSpPr>
          <p:nvPr/>
        </p:nvCxnSpPr>
        <p:spPr>
          <a:xfrm rot="-5400000" flipH="1">
            <a:off x="6778050" y="3216601"/>
            <a:ext cx="632700" cy="684300"/>
          </a:xfrm>
          <a:prstGeom prst="curvedConnector3">
            <a:avLst>
              <a:gd name="adj1" fmla="val 49988"/>
            </a:avLst>
          </a:prstGeom>
          <a:noFill/>
          <a:ln w="9525" cap="flat" cmpd="sng">
            <a:solidFill>
              <a:schemeClr val="dk1"/>
            </a:solidFill>
            <a:prstDash val="solid"/>
            <a:round/>
            <a:headEnd type="none" w="med" len="med"/>
            <a:tailEnd type="none" w="med" len="med"/>
          </a:ln>
        </p:spPr>
      </p:cxnSp>
      <p:cxnSp>
        <p:nvCxnSpPr>
          <p:cNvPr id="1925" name="Google Shape;1925;p68"/>
          <p:cNvCxnSpPr>
            <a:stCxn id="1924" idx="2"/>
            <a:endCxn id="1922" idx="0"/>
          </p:cNvCxnSpPr>
          <p:nvPr/>
        </p:nvCxnSpPr>
        <p:spPr>
          <a:xfrm rot="5400000">
            <a:off x="6093750" y="3216601"/>
            <a:ext cx="632700" cy="684300"/>
          </a:xfrm>
          <a:prstGeom prst="curvedConnector3">
            <a:avLst>
              <a:gd name="adj1" fmla="val 49988"/>
            </a:avLst>
          </a:prstGeom>
          <a:noFill/>
          <a:ln w="9525" cap="flat" cmpd="sng">
            <a:solidFill>
              <a:schemeClr val="dk1"/>
            </a:solidFill>
            <a:prstDash val="solid"/>
            <a:round/>
            <a:headEnd type="none" w="med" len="med"/>
            <a:tailEnd type="none" w="med" len="med"/>
          </a:ln>
        </p:spPr>
      </p:cxnSp>
      <p:cxnSp>
        <p:nvCxnSpPr>
          <p:cNvPr id="1926" name="Google Shape;1926;p68"/>
          <p:cNvCxnSpPr>
            <a:stCxn id="1927" idx="2"/>
            <a:endCxn id="1919" idx="0"/>
          </p:cNvCxnSpPr>
          <p:nvPr/>
        </p:nvCxnSpPr>
        <p:spPr>
          <a:xfrm rot="-5400000" flipH="1">
            <a:off x="2304775" y="3216601"/>
            <a:ext cx="632700" cy="684300"/>
          </a:xfrm>
          <a:prstGeom prst="curvedConnector3">
            <a:avLst>
              <a:gd name="adj1" fmla="val 49988"/>
            </a:avLst>
          </a:prstGeom>
          <a:noFill/>
          <a:ln w="9525" cap="flat" cmpd="sng">
            <a:solidFill>
              <a:schemeClr val="dk1"/>
            </a:solidFill>
            <a:prstDash val="solid"/>
            <a:round/>
            <a:headEnd type="none" w="med" len="med"/>
            <a:tailEnd type="none" w="med" len="med"/>
          </a:ln>
        </p:spPr>
      </p:cxnSp>
      <p:cxnSp>
        <p:nvCxnSpPr>
          <p:cNvPr id="1928" name="Google Shape;1928;p68"/>
          <p:cNvCxnSpPr>
            <a:stCxn id="1927" idx="2"/>
            <a:endCxn id="1920" idx="0"/>
          </p:cNvCxnSpPr>
          <p:nvPr/>
        </p:nvCxnSpPr>
        <p:spPr>
          <a:xfrm rot="5400000">
            <a:off x="1620475" y="3216601"/>
            <a:ext cx="632700" cy="684300"/>
          </a:xfrm>
          <a:prstGeom prst="curvedConnector3">
            <a:avLst>
              <a:gd name="adj1" fmla="val 49988"/>
            </a:avLst>
          </a:prstGeom>
          <a:noFill/>
          <a:ln w="9525" cap="flat" cmpd="sng">
            <a:solidFill>
              <a:schemeClr val="dk1"/>
            </a:solidFill>
            <a:prstDash val="solid"/>
            <a:round/>
            <a:headEnd type="none" w="med" len="med"/>
            <a:tailEnd type="none" w="med" len="med"/>
          </a:ln>
        </p:spPr>
      </p:cxnSp>
      <p:sp>
        <p:nvSpPr>
          <p:cNvPr id="1929" name="Google Shape;1929;p68"/>
          <p:cNvSpPr txBox="1"/>
          <p:nvPr/>
        </p:nvSpPr>
        <p:spPr>
          <a:xfrm flipH="1">
            <a:off x="5703450" y="2048038"/>
            <a:ext cx="2097600" cy="542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Jupiter</a:t>
            </a:r>
            <a:endParaRPr sz="2400" b="1">
              <a:solidFill>
                <a:schemeClr val="dk1"/>
              </a:solidFill>
              <a:latin typeface="Actor"/>
              <a:ea typeface="Actor"/>
              <a:cs typeface="Actor"/>
              <a:sym typeface="Actor"/>
            </a:endParaRPr>
          </a:p>
        </p:txBody>
      </p:sp>
      <p:sp>
        <p:nvSpPr>
          <p:cNvPr id="1930" name="Google Shape;1930;p68"/>
          <p:cNvSpPr txBox="1"/>
          <p:nvPr/>
        </p:nvSpPr>
        <p:spPr>
          <a:xfrm flipH="1">
            <a:off x="1230175" y="2048038"/>
            <a:ext cx="2097600" cy="542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400" b="1">
                <a:solidFill>
                  <a:schemeClr val="dk1"/>
                </a:solidFill>
                <a:latin typeface="Actor"/>
                <a:ea typeface="Actor"/>
                <a:cs typeface="Actor"/>
                <a:sym typeface="Actor"/>
              </a:rPr>
              <a:t>Neptune</a:t>
            </a:r>
            <a:endParaRPr sz="2400" b="1">
              <a:solidFill>
                <a:schemeClr val="dk1"/>
              </a:solidFill>
              <a:latin typeface="Actor"/>
              <a:ea typeface="Actor"/>
              <a:cs typeface="Actor"/>
              <a:sym typeface="Actor"/>
            </a:endParaRPr>
          </a:p>
        </p:txBody>
      </p:sp>
      <p:sp>
        <p:nvSpPr>
          <p:cNvPr id="1931" name="Google Shape;1931;p68"/>
          <p:cNvSpPr txBox="1"/>
          <p:nvPr/>
        </p:nvSpPr>
        <p:spPr>
          <a:xfrm>
            <a:off x="4165517" y="2713794"/>
            <a:ext cx="700200" cy="4839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endParaRPr sz="2400" b="1">
              <a:solidFill>
                <a:schemeClr val="dk1"/>
              </a:solidFill>
              <a:latin typeface="Actor"/>
              <a:ea typeface="Actor"/>
              <a:cs typeface="Actor"/>
              <a:sym typeface="Actor"/>
            </a:endParaRPr>
          </a:p>
        </p:txBody>
      </p:sp>
      <p:cxnSp>
        <p:nvCxnSpPr>
          <p:cNvPr id="1932" name="Google Shape;1932;p68"/>
          <p:cNvCxnSpPr>
            <a:stCxn id="1931" idx="1"/>
            <a:endCxn id="1927" idx="3"/>
          </p:cNvCxnSpPr>
          <p:nvPr/>
        </p:nvCxnSpPr>
        <p:spPr>
          <a:xfrm flipH="1">
            <a:off x="2693417" y="2955744"/>
            <a:ext cx="1472100" cy="600"/>
          </a:xfrm>
          <a:prstGeom prst="bentConnector3">
            <a:avLst>
              <a:gd name="adj1" fmla="val 50005"/>
            </a:avLst>
          </a:prstGeom>
          <a:noFill/>
          <a:ln w="9525" cap="flat" cmpd="sng">
            <a:solidFill>
              <a:schemeClr val="dk1"/>
            </a:solidFill>
            <a:prstDash val="solid"/>
            <a:round/>
            <a:headEnd type="none" w="med" len="med"/>
            <a:tailEnd type="none" w="med" len="med"/>
          </a:ln>
        </p:spPr>
      </p:cxnSp>
      <p:cxnSp>
        <p:nvCxnSpPr>
          <p:cNvPr id="1933" name="Google Shape;1933;p68"/>
          <p:cNvCxnSpPr>
            <a:stCxn id="1931" idx="3"/>
            <a:endCxn id="1924" idx="1"/>
          </p:cNvCxnSpPr>
          <p:nvPr/>
        </p:nvCxnSpPr>
        <p:spPr>
          <a:xfrm>
            <a:off x="4865717" y="2955744"/>
            <a:ext cx="1472100" cy="600"/>
          </a:xfrm>
          <a:prstGeom prst="bentConnector3">
            <a:avLst>
              <a:gd name="adj1" fmla="val 50005"/>
            </a:avLst>
          </a:prstGeom>
          <a:noFill/>
          <a:ln w="9525" cap="flat" cmpd="sng">
            <a:solidFill>
              <a:schemeClr val="dk1"/>
            </a:solidFill>
            <a:prstDash val="solid"/>
            <a:round/>
            <a:headEnd type="none" w="med" len="med"/>
            <a:tailEnd type="none" w="med" len="med"/>
          </a:ln>
        </p:spPr>
      </p:cxnSp>
      <p:sp>
        <p:nvSpPr>
          <p:cNvPr id="1934" name="Google Shape;1934;p68"/>
          <p:cNvSpPr/>
          <p:nvPr/>
        </p:nvSpPr>
        <p:spPr>
          <a:xfrm>
            <a:off x="1186375" y="1363091"/>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35" name="Google Shape;1935;p68"/>
          <p:cNvSpPr/>
          <p:nvPr/>
        </p:nvSpPr>
        <p:spPr>
          <a:xfrm>
            <a:off x="1186375" y="1363075"/>
            <a:ext cx="5907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36" name="Google Shape;1936;p68"/>
          <p:cNvSpPr/>
          <p:nvPr/>
        </p:nvSpPr>
        <p:spPr>
          <a:xfrm>
            <a:off x="5659650" y="1363091"/>
            <a:ext cx="2185200" cy="605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37" name="Google Shape;1937;p68"/>
          <p:cNvSpPr/>
          <p:nvPr/>
        </p:nvSpPr>
        <p:spPr>
          <a:xfrm>
            <a:off x="5659650" y="1363075"/>
            <a:ext cx="1695300" cy="605700"/>
          </a:xfrm>
          <a:prstGeom prst="rect">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27" name="Google Shape;1927;p68"/>
          <p:cNvSpPr txBox="1"/>
          <p:nvPr/>
        </p:nvSpPr>
        <p:spPr>
          <a:xfrm>
            <a:off x="1864675" y="2669701"/>
            <a:ext cx="8286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25%</a:t>
            </a:r>
            <a:endParaRPr sz="2400" b="1">
              <a:solidFill>
                <a:schemeClr val="dk1"/>
              </a:solidFill>
              <a:latin typeface="Actor"/>
              <a:ea typeface="Actor"/>
              <a:cs typeface="Actor"/>
              <a:sym typeface="Actor"/>
            </a:endParaRPr>
          </a:p>
        </p:txBody>
      </p:sp>
      <p:sp>
        <p:nvSpPr>
          <p:cNvPr id="1924" name="Google Shape;1924;p68"/>
          <p:cNvSpPr txBox="1"/>
          <p:nvPr/>
        </p:nvSpPr>
        <p:spPr>
          <a:xfrm>
            <a:off x="6337950" y="2669701"/>
            <a:ext cx="828600" cy="5727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ctor"/>
                <a:ea typeface="Actor"/>
                <a:cs typeface="Actor"/>
                <a:sym typeface="Actor"/>
              </a:rPr>
              <a:t>75%</a:t>
            </a:r>
            <a:endParaRPr sz="2400" b="1">
              <a:solidFill>
                <a:schemeClr val="dk1"/>
              </a:solidFill>
              <a:latin typeface="Actor"/>
              <a:ea typeface="Actor"/>
              <a:cs typeface="Actor"/>
              <a:sym typeface="Actor"/>
            </a:endParaRPr>
          </a:p>
        </p:txBody>
      </p:sp>
      <p:grpSp>
        <p:nvGrpSpPr>
          <p:cNvPr id="1938" name="Google Shape;1938;p68"/>
          <p:cNvGrpSpPr/>
          <p:nvPr/>
        </p:nvGrpSpPr>
        <p:grpSpPr>
          <a:xfrm>
            <a:off x="4414400" y="2781490"/>
            <a:ext cx="202428" cy="349114"/>
            <a:chOff x="2483025" y="4268679"/>
            <a:chExt cx="202428" cy="349114"/>
          </a:xfrm>
        </p:grpSpPr>
        <p:sp>
          <p:nvSpPr>
            <p:cNvPr id="1939" name="Google Shape;1939;p68"/>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48"/>
        <p:cNvGrpSpPr/>
        <p:nvPr/>
      </p:nvGrpSpPr>
      <p:grpSpPr>
        <a:xfrm>
          <a:off x="0" y="0"/>
          <a:ext cx="0" cy="0"/>
          <a:chOff x="0" y="0"/>
          <a:chExt cx="0" cy="0"/>
        </a:xfrm>
      </p:grpSpPr>
      <p:sp>
        <p:nvSpPr>
          <p:cNvPr id="1949" name="Google Shape;1949;p69"/>
          <p:cNvSpPr txBox="1">
            <a:spLocks noGrp="1"/>
          </p:cNvSpPr>
          <p:nvPr>
            <p:ph type="title"/>
          </p:nvPr>
        </p:nvSpPr>
        <p:spPr>
          <a:xfrm>
            <a:off x="3403451" y="796663"/>
            <a:ext cx="4562100" cy="68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950" name="Google Shape;1950;p69"/>
          <p:cNvSpPr txBox="1">
            <a:spLocks noGrp="1"/>
          </p:cNvSpPr>
          <p:nvPr>
            <p:ph type="subTitle" idx="1"/>
          </p:nvPr>
        </p:nvSpPr>
        <p:spPr>
          <a:xfrm>
            <a:off x="3403451" y="1462338"/>
            <a:ext cx="4562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951" name="Google Shape;1951;p69"/>
          <p:cNvSpPr txBox="1"/>
          <p:nvPr/>
        </p:nvSpPr>
        <p:spPr>
          <a:xfrm>
            <a:off x="3403450" y="3498175"/>
            <a:ext cx="45621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Ubuntu"/>
                <a:ea typeface="Ubuntu"/>
                <a:cs typeface="Ubuntu"/>
                <a:sym typeface="Ubuntu"/>
              </a:rPr>
              <a:t>Please keep this slide for attribution</a:t>
            </a:r>
            <a:endParaRPr sz="1200">
              <a:solidFill>
                <a:schemeClr val="dk1"/>
              </a:solidFill>
              <a:latin typeface="Ubuntu"/>
              <a:ea typeface="Ubuntu"/>
              <a:cs typeface="Ubuntu"/>
              <a:sym typeface="Ubuntu"/>
            </a:endParaRPr>
          </a:p>
        </p:txBody>
      </p:sp>
      <p:sp>
        <p:nvSpPr>
          <p:cNvPr id="1952" name="Google Shape;1952;p69"/>
          <p:cNvSpPr/>
          <p:nvPr/>
        </p:nvSpPr>
        <p:spPr>
          <a:xfrm>
            <a:off x="4251000" y="2803847"/>
            <a:ext cx="659100" cy="45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53" name="Google Shape;1953;p69"/>
          <p:cNvSpPr/>
          <p:nvPr/>
        </p:nvSpPr>
        <p:spPr>
          <a:xfrm>
            <a:off x="5354975" y="2803847"/>
            <a:ext cx="659100" cy="45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54" name="Google Shape;1954;p69"/>
          <p:cNvSpPr/>
          <p:nvPr/>
        </p:nvSpPr>
        <p:spPr>
          <a:xfrm>
            <a:off x="6458950" y="2803847"/>
            <a:ext cx="659100" cy="4554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55" name="Google Shape;1955;p69"/>
          <p:cNvSpPr/>
          <p:nvPr/>
        </p:nvSpPr>
        <p:spPr>
          <a:xfrm rot="850993">
            <a:off x="-246978" y="3587515"/>
            <a:ext cx="965517" cy="1944455"/>
          </a:xfrm>
          <a:custGeom>
            <a:avLst/>
            <a:gdLst/>
            <a:ahLst/>
            <a:cxnLst/>
            <a:rect l="l" t="t" r="r" b="b"/>
            <a:pathLst>
              <a:path w="680789" h="1371042" extrusionOk="0">
                <a:moveTo>
                  <a:pt x="375308" y="1371042"/>
                </a:moveTo>
                <a:cubicBezTo>
                  <a:pt x="374357" y="1371042"/>
                  <a:pt x="373405" y="1371042"/>
                  <a:pt x="373405" y="1370090"/>
                </a:cubicBezTo>
                <a:cubicBezTo>
                  <a:pt x="371502" y="1369137"/>
                  <a:pt x="371502" y="1366280"/>
                  <a:pt x="372453" y="1364375"/>
                </a:cubicBezTo>
                <a:cubicBezTo>
                  <a:pt x="375308" y="1360565"/>
                  <a:pt x="378163" y="1356755"/>
                  <a:pt x="381018" y="1352945"/>
                </a:cubicBezTo>
                <a:cubicBezTo>
                  <a:pt x="381970" y="1351040"/>
                  <a:pt x="384825" y="1351040"/>
                  <a:pt x="386728" y="1351992"/>
                </a:cubicBezTo>
                <a:cubicBezTo>
                  <a:pt x="388631" y="1352945"/>
                  <a:pt x="388631" y="1355802"/>
                  <a:pt x="387680" y="1357707"/>
                </a:cubicBezTo>
                <a:cubicBezTo>
                  <a:pt x="384825" y="1361517"/>
                  <a:pt x="381970" y="1365327"/>
                  <a:pt x="379115" y="1369137"/>
                </a:cubicBezTo>
                <a:cubicBezTo>
                  <a:pt x="377212" y="1371042"/>
                  <a:pt x="376260" y="1371042"/>
                  <a:pt x="375308" y="1371042"/>
                </a:cubicBezTo>
                <a:close/>
                <a:moveTo>
                  <a:pt x="425746" y="1304367"/>
                </a:moveTo>
                <a:cubicBezTo>
                  <a:pt x="424794" y="1304367"/>
                  <a:pt x="423843" y="1304367"/>
                  <a:pt x="423843" y="1303415"/>
                </a:cubicBezTo>
                <a:cubicBezTo>
                  <a:pt x="421939" y="1302462"/>
                  <a:pt x="421939" y="1299605"/>
                  <a:pt x="422891" y="1297700"/>
                </a:cubicBezTo>
                <a:cubicBezTo>
                  <a:pt x="431456" y="1285317"/>
                  <a:pt x="440972" y="1272935"/>
                  <a:pt x="449537" y="1259600"/>
                </a:cubicBezTo>
                <a:cubicBezTo>
                  <a:pt x="450489" y="1257695"/>
                  <a:pt x="453344" y="1257695"/>
                  <a:pt x="455247" y="1258647"/>
                </a:cubicBezTo>
                <a:cubicBezTo>
                  <a:pt x="457150" y="1259600"/>
                  <a:pt x="457150" y="1262457"/>
                  <a:pt x="456199" y="1264362"/>
                </a:cubicBezTo>
                <a:cubicBezTo>
                  <a:pt x="447634" y="1276745"/>
                  <a:pt x="438117" y="1290080"/>
                  <a:pt x="429553" y="1302462"/>
                </a:cubicBezTo>
                <a:cubicBezTo>
                  <a:pt x="427649" y="1303415"/>
                  <a:pt x="426698" y="1304367"/>
                  <a:pt x="425746" y="1304367"/>
                </a:cubicBezTo>
                <a:close/>
                <a:moveTo>
                  <a:pt x="490458" y="1209117"/>
                </a:moveTo>
                <a:cubicBezTo>
                  <a:pt x="489507" y="1209117"/>
                  <a:pt x="489507" y="1209117"/>
                  <a:pt x="488555" y="1208165"/>
                </a:cubicBezTo>
                <a:cubicBezTo>
                  <a:pt x="486652" y="1207212"/>
                  <a:pt x="486652" y="1204355"/>
                  <a:pt x="487603" y="1202450"/>
                </a:cubicBezTo>
                <a:cubicBezTo>
                  <a:pt x="496168" y="1189115"/>
                  <a:pt x="503782" y="1175780"/>
                  <a:pt x="511395" y="1163397"/>
                </a:cubicBezTo>
                <a:cubicBezTo>
                  <a:pt x="512346" y="1161492"/>
                  <a:pt x="515201" y="1160540"/>
                  <a:pt x="517105" y="1162445"/>
                </a:cubicBezTo>
                <a:cubicBezTo>
                  <a:pt x="519008" y="1163397"/>
                  <a:pt x="519960" y="1166255"/>
                  <a:pt x="518056" y="1168160"/>
                </a:cubicBezTo>
                <a:cubicBezTo>
                  <a:pt x="510443" y="1181495"/>
                  <a:pt x="501878" y="1194830"/>
                  <a:pt x="494265" y="1208165"/>
                </a:cubicBezTo>
                <a:cubicBezTo>
                  <a:pt x="492362" y="1208165"/>
                  <a:pt x="491410" y="1209117"/>
                  <a:pt x="490458" y="1209117"/>
                </a:cubicBezTo>
                <a:close/>
                <a:moveTo>
                  <a:pt x="548509" y="1108152"/>
                </a:moveTo>
                <a:cubicBezTo>
                  <a:pt x="547558" y="1108152"/>
                  <a:pt x="547558" y="1108152"/>
                  <a:pt x="546606" y="1108152"/>
                </a:cubicBezTo>
                <a:cubicBezTo>
                  <a:pt x="544703" y="1107200"/>
                  <a:pt x="543751" y="1105295"/>
                  <a:pt x="544703" y="1103390"/>
                </a:cubicBezTo>
                <a:cubicBezTo>
                  <a:pt x="552316" y="1090055"/>
                  <a:pt x="558977" y="1075767"/>
                  <a:pt x="565639" y="1062432"/>
                </a:cubicBezTo>
                <a:cubicBezTo>
                  <a:pt x="566591" y="1060527"/>
                  <a:pt x="568494" y="1059575"/>
                  <a:pt x="570397" y="1060527"/>
                </a:cubicBezTo>
                <a:cubicBezTo>
                  <a:pt x="572301" y="1061480"/>
                  <a:pt x="573252" y="1063385"/>
                  <a:pt x="572301" y="1065290"/>
                </a:cubicBezTo>
                <a:cubicBezTo>
                  <a:pt x="565639" y="1078625"/>
                  <a:pt x="558977" y="1092912"/>
                  <a:pt x="551364" y="1106247"/>
                </a:cubicBezTo>
                <a:cubicBezTo>
                  <a:pt x="551364" y="1108152"/>
                  <a:pt x="549461" y="1108152"/>
                  <a:pt x="548509" y="1108152"/>
                </a:cubicBezTo>
                <a:close/>
                <a:moveTo>
                  <a:pt x="597995" y="1004330"/>
                </a:moveTo>
                <a:cubicBezTo>
                  <a:pt x="597044" y="1004330"/>
                  <a:pt x="597044" y="1004330"/>
                  <a:pt x="596092" y="1004330"/>
                </a:cubicBezTo>
                <a:cubicBezTo>
                  <a:pt x="594189" y="1003377"/>
                  <a:pt x="593237" y="1001472"/>
                  <a:pt x="594189" y="999567"/>
                </a:cubicBezTo>
                <a:cubicBezTo>
                  <a:pt x="599899" y="985280"/>
                  <a:pt x="605608" y="970992"/>
                  <a:pt x="611318" y="956705"/>
                </a:cubicBezTo>
                <a:cubicBezTo>
                  <a:pt x="612270" y="954800"/>
                  <a:pt x="614173" y="953847"/>
                  <a:pt x="616077" y="954800"/>
                </a:cubicBezTo>
                <a:cubicBezTo>
                  <a:pt x="617980" y="955752"/>
                  <a:pt x="618932" y="957657"/>
                  <a:pt x="617980" y="959562"/>
                </a:cubicBezTo>
                <a:cubicBezTo>
                  <a:pt x="612270" y="973850"/>
                  <a:pt x="606560" y="988137"/>
                  <a:pt x="600850" y="1002425"/>
                </a:cubicBezTo>
                <a:cubicBezTo>
                  <a:pt x="600850" y="1003377"/>
                  <a:pt x="599899" y="1004330"/>
                  <a:pt x="597995" y="1004330"/>
                </a:cubicBezTo>
                <a:close/>
                <a:moveTo>
                  <a:pt x="637013" y="895745"/>
                </a:moveTo>
                <a:cubicBezTo>
                  <a:pt x="637013" y="895745"/>
                  <a:pt x="636061" y="895745"/>
                  <a:pt x="636061" y="895745"/>
                </a:cubicBezTo>
                <a:cubicBezTo>
                  <a:pt x="634158" y="894792"/>
                  <a:pt x="633206" y="892887"/>
                  <a:pt x="633206" y="890982"/>
                </a:cubicBezTo>
                <a:cubicBezTo>
                  <a:pt x="637965" y="875742"/>
                  <a:pt x="641771" y="861455"/>
                  <a:pt x="645578" y="846215"/>
                </a:cubicBezTo>
                <a:cubicBezTo>
                  <a:pt x="646530" y="844310"/>
                  <a:pt x="648433" y="843357"/>
                  <a:pt x="650336" y="843357"/>
                </a:cubicBezTo>
                <a:cubicBezTo>
                  <a:pt x="652239" y="844310"/>
                  <a:pt x="653191" y="846215"/>
                  <a:pt x="653191" y="848120"/>
                </a:cubicBezTo>
                <a:cubicBezTo>
                  <a:pt x="649384" y="863360"/>
                  <a:pt x="645578" y="877647"/>
                  <a:pt x="640820" y="892887"/>
                </a:cubicBezTo>
                <a:cubicBezTo>
                  <a:pt x="640820" y="893840"/>
                  <a:pt x="638916" y="895745"/>
                  <a:pt x="637013" y="895745"/>
                </a:cubicBezTo>
                <a:close/>
                <a:moveTo>
                  <a:pt x="663659" y="782397"/>
                </a:moveTo>
                <a:cubicBezTo>
                  <a:pt x="663659" y="782397"/>
                  <a:pt x="663659" y="782397"/>
                  <a:pt x="663659" y="782397"/>
                </a:cubicBezTo>
                <a:cubicBezTo>
                  <a:pt x="660804" y="782397"/>
                  <a:pt x="659853" y="779540"/>
                  <a:pt x="659853" y="777635"/>
                </a:cubicBezTo>
                <a:cubicBezTo>
                  <a:pt x="662708" y="762395"/>
                  <a:pt x="664611" y="747155"/>
                  <a:pt x="666514" y="731915"/>
                </a:cubicBezTo>
                <a:cubicBezTo>
                  <a:pt x="666514" y="730010"/>
                  <a:pt x="668418" y="728105"/>
                  <a:pt x="670321" y="728105"/>
                </a:cubicBezTo>
                <a:cubicBezTo>
                  <a:pt x="672224" y="728105"/>
                  <a:pt x="674127" y="730010"/>
                  <a:pt x="674127" y="731915"/>
                </a:cubicBezTo>
                <a:cubicBezTo>
                  <a:pt x="672224" y="747155"/>
                  <a:pt x="670321" y="762395"/>
                  <a:pt x="667466" y="777635"/>
                </a:cubicBezTo>
                <a:cubicBezTo>
                  <a:pt x="667466" y="781445"/>
                  <a:pt x="665563" y="782397"/>
                  <a:pt x="663659" y="782397"/>
                </a:cubicBezTo>
                <a:close/>
                <a:moveTo>
                  <a:pt x="676031" y="668097"/>
                </a:moveTo>
                <a:cubicBezTo>
                  <a:pt x="676031" y="668097"/>
                  <a:pt x="676031" y="668097"/>
                  <a:pt x="676031" y="668097"/>
                </a:cubicBezTo>
                <a:cubicBezTo>
                  <a:pt x="674127" y="668097"/>
                  <a:pt x="672224" y="666192"/>
                  <a:pt x="672224" y="664287"/>
                </a:cubicBezTo>
                <a:cubicBezTo>
                  <a:pt x="672224" y="653810"/>
                  <a:pt x="673176" y="644285"/>
                  <a:pt x="673176" y="633807"/>
                </a:cubicBezTo>
                <a:cubicBezTo>
                  <a:pt x="673176" y="629045"/>
                  <a:pt x="673176" y="623330"/>
                  <a:pt x="673176" y="618567"/>
                </a:cubicBezTo>
                <a:cubicBezTo>
                  <a:pt x="673176" y="616662"/>
                  <a:pt x="675079" y="614757"/>
                  <a:pt x="676982" y="614757"/>
                </a:cubicBezTo>
                <a:cubicBezTo>
                  <a:pt x="678886" y="614757"/>
                  <a:pt x="680789" y="616662"/>
                  <a:pt x="680789" y="618567"/>
                </a:cubicBezTo>
                <a:cubicBezTo>
                  <a:pt x="680789" y="624282"/>
                  <a:pt x="680789" y="629045"/>
                  <a:pt x="680789" y="634760"/>
                </a:cubicBezTo>
                <a:cubicBezTo>
                  <a:pt x="680789" y="645237"/>
                  <a:pt x="680789" y="655715"/>
                  <a:pt x="679837" y="665240"/>
                </a:cubicBezTo>
                <a:cubicBezTo>
                  <a:pt x="679837" y="666192"/>
                  <a:pt x="677934" y="668097"/>
                  <a:pt x="676031" y="668097"/>
                </a:cubicBezTo>
                <a:close/>
                <a:moveTo>
                  <a:pt x="672224" y="551892"/>
                </a:moveTo>
                <a:cubicBezTo>
                  <a:pt x="670321" y="551892"/>
                  <a:pt x="668418" y="549987"/>
                  <a:pt x="668418" y="548082"/>
                </a:cubicBezTo>
                <a:cubicBezTo>
                  <a:pt x="666514" y="532842"/>
                  <a:pt x="664611" y="517602"/>
                  <a:pt x="661756" y="502362"/>
                </a:cubicBezTo>
                <a:cubicBezTo>
                  <a:pt x="661756" y="500457"/>
                  <a:pt x="662708" y="498552"/>
                  <a:pt x="664611" y="497600"/>
                </a:cubicBezTo>
                <a:cubicBezTo>
                  <a:pt x="666514" y="497600"/>
                  <a:pt x="668418" y="498552"/>
                  <a:pt x="669369" y="500457"/>
                </a:cubicBezTo>
                <a:cubicBezTo>
                  <a:pt x="672224" y="515697"/>
                  <a:pt x="674127" y="530937"/>
                  <a:pt x="676031" y="546177"/>
                </a:cubicBezTo>
                <a:cubicBezTo>
                  <a:pt x="676031" y="549987"/>
                  <a:pt x="674127" y="551892"/>
                  <a:pt x="672224" y="551892"/>
                </a:cubicBezTo>
                <a:cubicBezTo>
                  <a:pt x="672224" y="551892"/>
                  <a:pt x="672224" y="551892"/>
                  <a:pt x="672224" y="551892"/>
                </a:cubicBezTo>
                <a:close/>
                <a:moveTo>
                  <a:pt x="651288" y="438545"/>
                </a:moveTo>
                <a:cubicBezTo>
                  <a:pt x="649384" y="438545"/>
                  <a:pt x="648433" y="437592"/>
                  <a:pt x="647481" y="435687"/>
                </a:cubicBezTo>
                <a:cubicBezTo>
                  <a:pt x="643675" y="420447"/>
                  <a:pt x="638916" y="406160"/>
                  <a:pt x="634158" y="391872"/>
                </a:cubicBezTo>
                <a:cubicBezTo>
                  <a:pt x="633206" y="389967"/>
                  <a:pt x="634158" y="388062"/>
                  <a:pt x="637013" y="387110"/>
                </a:cubicBezTo>
                <a:cubicBezTo>
                  <a:pt x="638916" y="386157"/>
                  <a:pt x="640820" y="387110"/>
                  <a:pt x="641771" y="389967"/>
                </a:cubicBezTo>
                <a:cubicBezTo>
                  <a:pt x="646530" y="404255"/>
                  <a:pt x="651288" y="419495"/>
                  <a:pt x="655094" y="434735"/>
                </a:cubicBezTo>
                <a:cubicBezTo>
                  <a:pt x="656046" y="436640"/>
                  <a:pt x="654143" y="438545"/>
                  <a:pt x="652239" y="439497"/>
                </a:cubicBezTo>
                <a:cubicBezTo>
                  <a:pt x="652239" y="438545"/>
                  <a:pt x="651288" y="438545"/>
                  <a:pt x="651288" y="438545"/>
                </a:cubicBezTo>
                <a:close/>
                <a:moveTo>
                  <a:pt x="612270" y="329960"/>
                </a:moveTo>
                <a:cubicBezTo>
                  <a:pt x="610367" y="329960"/>
                  <a:pt x="609415" y="329007"/>
                  <a:pt x="608463" y="328055"/>
                </a:cubicBezTo>
                <a:cubicBezTo>
                  <a:pt x="601802" y="313767"/>
                  <a:pt x="595140" y="300432"/>
                  <a:pt x="587527" y="287097"/>
                </a:cubicBezTo>
                <a:cubicBezTo>
                  <a:pt x="586575" y="285192"/>
                  <a:pt x="587527" y="283287"/>
                  <a:pt x="589430" y="281382"/>
                </a:cubicBezTo>
                <a:cubicBezTo>
                  <a:pt x="591334" y="280430"/>
                  <a:pt x="593237" y="281382"/>
                  <a:pt x="595140" y="283287"/>
                </a:cubicBezTo>
                <a:cubicBezTo>
                  <a:pt x="602753" y="296622"/>
                  <a:pt x="609415" y="310910"/>
                  <a:pt x="616077" y="325197"/>
                </a:cubicBezTo>
                <a:cubicBezTo>
                  <a:pt x="617028" y="327102"/>
                  <a:pt x="616077" y="329007"/>
                  <a:pt x="614173" y="329960"/>
                </a:cubicBezTo>
                <a:cubicBezTo>
                  <a:pt x="613222" y="329960"/>
                  <a:pt x="612270" y="329960"/>
                  <a:pt x="612270" y="329960"/>
                </a:cubicBezTo>
                <a:close/>
                <a:moveTo>
                  <a:pt x="554219" y="229947"/>
                </a:moveTo>
                <a:cubicBezTo>
                  <a:pt x="553267" y="229947"/>
                  <a:pt x="552316" y="228995"/>
                  <a:pt x="551364" y="228042"/>
                </a:cubicBezTo>
                <a:lnTo>
                  <a:pt x="548509" y="224232"/>
                </a:lnTo>
                <a:cubicBezTo>
                  <a:pt x="539944" y="212802"/>
                  <a:pt x="531379" y="202325"/>
                  <a:pt x="522815" y="191847"/>
                </a:cubicBezTo>
                <a:cubicBezTo>
                  <a:pt x="521863" y="189942"/>
                  <a:pt x="521863" y="188037"/>
                  <a:pt x="522815" y="186132"/>
                </a:cubicBezTo>
                <a:cubicBezTo>
                  <a:pt x="524718" y="185180"/>
                  <a:pt x="526621" y="185180"/>
                  <a:pt x="528525" y="186132"/>
                </a:cubicBezTo>
                <a:cubicBezTo>
                  <a:pt x="538041" y="196610"/>
                  <a:pt x="546606" y="208040"/>
                  <a:pt x="555171" y="219470"/>
                </a:cubicBezTo>
                <a:lnTo>
                  <a:pt x="558026" y="223280"/>
                </a:lnTo>
                <a:cubicBezTo>
                  <a:pt x="558977" y="225185"/>
                  <a:pt x="558977" y="227090"/>
                  <a:pt x="557074" y="228995"/>
                </a:cubicBezTo>
                <a:cubicBezTo>
                  <a:pt x="555171" y="229947"/>
                  <a:pt x="555171" y="229947"/>
                  <a:pt x="554219" y="229947"/>
                </a:cubicBezTo>
                <a:close/>
                <a:moveTo>
                  <a:pt x="476184" y="144222"/>
                </a:moveTo>
                <a:cubicBezTo>
                  <a:pt x="475232" y="144222"/>
                  <a:pt x="474280" y="144222"/>
                  <a:pt x="473329" y="143270"/>
                </a:cubicBezTo>
                <a:cubicBezTo>
                  <a:pt x="461909" y="132792"/>
                  <a:pt x="449537" y="123267"/>
                  <a:pt x="438117" y="113742"/>
                </a:cubicBezTo>
                <a:cubicBezTo>
                  <a:pt x="436214" y="112790"/>
                  <a:pt x="436214" y="109932"/>
                  <a:pt x="437166" y="108027"/>
                </a:cubicBezTo>
                <a:cubicBezTo>
                  <a:pt x="438117" y="106122"/>
                  <a:pt x="440972" y="106122"/>
                  <a:pt x="442876" y="107075"/>
                </a:cubicBezTo>
                <a:cubicBezTo>
                  <a:pt x="455247" y="116600"/>
                  <a:pt x="467619" y="126125"/>
                  <a:pt x="479039" y="136602"/>
                </a:cubicBezTo>
                <a:cubicBezTo>
                  <a:pt x="480942" y="137555"/>
                  <a:pt x="480942" y="140412"/>
                  <a:pt x="479039" y="142317"/>
                </a:cubicBezTo>
                <a:cubicBezTo>
                  <a:pt x="479039" y="144222"/>
                  <a:pt x="478087" y="144222"/>
                  <a:pt x="476184" y="144222"/>
                </a:cubicBezTo>
                <a:close/>
                <a:moveTo>
                  <a:pt x="382922" y="76595"/>
                </a:moveTo>
                <a:cubicBezTo>
                  <a:pt x="381970" y="76595"/>
                  <a:pt x="381970" y="76595"/>
                  <a:pt x="381018" y="75642"/>
                </a:cubicBezTo>
                <a:cubicBezTo>
                  <a:pt x="367695" y="68022"/>
                  <a:pt x="354372" y="61355"/>
                  <a:pt x="340097" y="54687"/>
                </a:cubicBezTo>
                <a:cubicBezTo>
                  <a:pt x="338194" y="54687"/>
                  <a:pt x="337242" y="51830"/>
                  <a:pt x="338194" y="49925"/>
                </a:cubicBezTo>
                <a:cubicBezTo>
                  <a:pt x="339145" y="48020"/>
                  <a:pt x="341049" y="47067"/>
                  <a:pt x="342952" y="48020"/>
                </a:cubicBezTo>
                <a:cubicBezTo>
                  <a:pt x="357227" y="54687"/>
                  <a:pt x="370550" y="61355"/>
                  <a:pt x="383873" y="68975"/>
                </a:cubicBezTo>
                <a:cubicBezTo>
                  <a:pt x="385776" y="69927"/>
                  <a:pt x="386728" y="72785"/>
                  <a:pt x="385776" y="74690"/>
                </a:cubicBezTo>
                <a:cubicBezTo>
                  <a:pt x="385776" y="76595"/>
                  <a:pt x="383873" y="76595"/>
                  <a:pt x="382922" y="76595"/>
                </a:cubicBezTo>
                <a:close/>
                <a:moveTo>
                  <a:pt x="277288" y="30875"/>
                </a:moveTo>
                <a:cubicBezTo>
                  <a:pt x="277288" y="30875"/>
                  <a:pt x="276336" y="30875"/>
                  <a:pt x="276336" y="30875"/>
                </a:cubicBezTo>
                <a:cubicBezTo>
                  <a:pt x="262062" y="26112"/>
                  <a:pt x="246835" y="22302"/>
                  <a:pt x="231609" y="19445"/>
                </a:cubicBezTo>
                <a:cubicBezTo>
                  <a:pt x="229705" y="19445"/>
                  <a:pt x="227802" y="16587"/>
                  <a:pt x="228754" y="14682"/>
                </a:cubicBezTo>
                <a:cubicBezTo>
                  <a:pt x="228754" y="12777"/>
                  <a:pt x="231609" y="10872"/>
                  <a:pt x="233512" y="11825"/>
                </a:cubicBezTo>
                <a:cubicBezTo>
                  <a:pt x="248738" y="14682"/>
                  <a:pt x="263965" y="19445"/>
                  <a:pt x="278240" y="24207"/>
                </a:cubicBezTo>
                <a:cubicBezTo>
                  <a:pt x="280143" y="25160"/>
                  <a:pt x="281095" y="27065"/>
                  <a:pt x="281095" y="28970"/>
                </a:cubicBezTo>
                <a:cubicBezTo>
                  <a:pt x="280143" y="29922"/>
                  <a:pt x="279191" y="30875"/>
                  <a:pt x="277288" y="30875"/>
                </a:cubicBezTo>
                <a:close/>
                <a:moveTo>
                  <a:pt x="4163" y="27065"/>
                </a:moveTo>
                <a:cubicBezTo>
                  <a:pt x="2260" y="27065"/>
                  <a:pt x="1309" y="26112"/>
                  <a:pt x="357" y="24207"/>
                </a:cubicBezTo>
                <a:cubicBezTo>
                  <a:pt x="-595" y="22302"/>
                  <a:pt x="357" y="20397"/>
                  <a:pt x="3212" y="19445"/>
                </a:cubicBezTo>
                <a:cubicBezTo>
                  <a:pt x="17487" y="14682"/>
                  <a:pt x="32713" y="10872"/>
                  <a:pt x="47940" y="8015"/>
                </a:cubicBezTo>
                <a:cubicBezTo>
                  <a:pt x="49843" y="8015"/>
                  <a:pt x="51746" y="8967"/>
                  <a:pt x="52698" y="10872"/>
                </a:cubicBezTo>
                <a:cubicBezTo>
                  <a:pt x="52698" y="12777"/>
                  <a:pt x="51746" y="14682"/>
                  <a:pt x="49843" y="15635"/>
                </a:cubicBezTo>
                <a:cubicBezTo>
                  <a:pt x="34616" y="18492"/>
                  <a:pt x="20342" y="22302"/>
                  <a:pt x="5115" y="27065"/>
                </a:cubicBezTo>
                <a:cubicBezTo>
                  <a:pt x="5115" y="27065"/>
                  <a:pt x="4163" y="27065"/>
                  <a:pt x="4163" y="27065"/>
                </a:cubicBezTo>
                <a:close/>
                <a:moveTo>
                  <a:pt x="164041" y="8967"/>
                </a:moveTo>
                <a:cubicBezTo>
                  <a:pt x="164041" y="8967"/>
                  <a:pt x="164041" y="8967"/>
                  <a:pt x="164041" y="8967"/>
                </a:cubicBezTo>
                <a:cubicBezTo>
                  <a:pt x="148815" y="8015"/>
                  <a:pt x="132637" y="8015"/>
                  <a:pt x="118362" y="8015"/>
                </a:cubicBezTo>
                <a:cubicBezTo>
                  <a:pt x="116459" y="8015"/>
                  <a:pt x="114555" y="6110"/>
                  <a:pt x="114555" y="4205"/>
                </a:cubicBezTo>
                <a:cubicBezTo>
                  <a:pt x="114555" y="2300"/>
                  <a:pt x="116459" y="395"/>
                  <a:pt x="118362" y="395"/>
                </a:cubicBezTo>
                <a:cubicBezTo>
                  <a:pt x="133588" y="-558"/>
                  <a:pt x="149766" y="395"/>
                  <a:pt x="164993" y="1347"/>
                </a:cubicBezTo>
                <a:cubicBezTo>
                  <a:pt x="166896" y="1347"/>
                  <a:pt x="168800" y="3252"/>
                  <a:pt x="168800" y="5157"/>
                </a:cubicBezTo>
                <a:cubicBezTo>
                  <a:pt x="167848" y="7062"/>
                  <a:pt x="165945" y="8967"/>
                  <a:pt x="164041" y="8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56" name="Google Shape;1956;p69"/>
          <p:cNvGrpSpPr/>
          <p:nvPr/>
        </p:nvGrpSpPr>
        <p:grpSpPr>
          <a:xfrm>
            <a:off x="527095" y="3948629"/>
            <a:ext cx="703923" cy="518734"/>
            <a:chOff x="486315" y="788579"/>
            <a:chExt cx="606203" cy="446722"/>
          </a:xfrm>
        </p:grpSpPr>
        <p:sp>
          <p:nvSpPr>
            <p:cNvPr id="1957" name="Google Shape;1957;p69"/>
            <p:cNvSpPr/>
            <p:nvPr/>
          </p:nvSpPr>
          <p:spPr>
            <a:xfrm>
              <a:off x="486315" y="788579"/>
              <a:ext cx="606203" cy="446722"/>
            </a:xfrm>
            <a:custGeom>
              <a:avLst/>
              <a:gdLst/>
              <a:ahLst/>
              <a:cxnLst/>
              <a:rect l="l" t="t" r="r" b="b"/>
              <a:pathLst>
                <a:path w="606203" h="446722" extrusionOk="0">
                  <a:moveTo>
                    <a:pt x="0" y="130493"/>
                  </a:moveTo>
                  <a:lnTo>
                    <a:pt x="606203" y="0"/>
                  </a:lnTo>
                  <a:lnTo>
                    <a:pt x="354015" y="4467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69"/>
            <p:cNvSpPr/>
            <p:nvPr/>
          </p:nvSpPr>
          <p:spPr>
            <a:xfrm>
              <a:off x="610030" y="832395"/>
              <a:ext cx="410162" cy="315277"/>
            </a:xfrm>
            <a:custGeom>
              <a:avLst/>
              <a:gdLst/>
              <a:ahLst/>
              <a:cxnLst/>
              <a:rect l="l" t="t" r="r" b="b"/>
              <a:pathLst>
                <a:path w="410162" h="315277" extrusionOk="0">
                  <a:moveTo>
                    <a:pt x="410163" y="0"/>
                  </a:moveTo>
                  <a:lnTo>
                    <a:pt x="0" y="197167"/>
                  </a:lnTo>
                  <a:lnTo>
                    <a:pt x="4758" y="315277"/>
                  </a:lnTo>
                  <a:lnTo>
                    <a:pt x="59003" y="249555"/>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9" name="Google Shape;1959;p69"/>
          <p:cNvGrpSpPr/>
          <p:nvPr/>
        </p:nvGrpSpPr>
        <p:grpSpPr>
          <a:xfrm>
            <a:off x="49898" y="640533"/>
            <a:ext cx="3449334" cy="3307873"/>
            <a:chOff x="49898" y="640533"/>
            <a:chExt cx="3449334" cy="3307873"/>
          </a:xfrm>
        </p:grpSpPr>
        <p:grpSp>
          <p:nvGrpSpPr>
            <p:cNvPr id="1960" name="Google Shape;1960;p69"/>
            <p:cNvGrpSpPr/>
            <p:nvPr/>
          </p:nvGrpSpPr>
          <p:grpSpPr>
            <a:xfrm rot="-5400000">
              <a:off x="363181" y="812355"/>
              <a:ext cx="2822768" cy="3449334"/>
              <a:chOff x="6415599" y="2270276"/>
              <a:chExt cx="2683239" cy="3278835"/>
            </a:xfrm>
          </p:grpSpPr>
          <p:sp>
            <p:nvSpPr>
              <p:cNvPr id="1961" name="Google Shape;1961;p69"/>
              <p:cNvSpPr/>
              <p:nvPr/>
            </p:nvSpPr>
            <p:spPr>
              <a:xfrm rot="-1194984">
                <a:off x="6647131" y="3474104"/>
                <a:ext cx="2220175" cy="1749166"/>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2" name="Google Shape;1962;p69"/>
              <p:cNvGrpSpPr/>
              <p:nvPr/>
            </p:nvGrpSpPr>
            <p:grpSpPr>
              <a:xfrm>
                <a:off x="6923275" y="2270276"/>
                <a:ext cx="1159874" cy="1181881"/>
                <a:chOff x="4791541" y="3574509"/>
                <a:chExt cx="1159874" cy="1181881"/>
              </a:xfrm>
            </p:grpSpPr>
            <p:grpSp>
              <p:nvGrpSpPr>
                <p:cNvPr id="1963" name="Google Shape;1963;p69"/>
                <p:cNvGrpSpPr/>
                <p:nvPr/>
              </p:nvGrpSpPr>
              <p:grpSpPr>
                <a:xfrm rot="-4005483">
                  <a:off x="4950567" y="3688603"/>
                  <a:ext cx="841824" cy="900780"/>
                  <a:chOff x="2876000" y="539500"/>
                  <a:chExt cx="683250" cy="731100"/>
                </a:xfrm>
              </p:grpSpPr>
              <p:sp>
                <p:nvSpPr>
                  <p:cNvPr id="1964" name="Google Shape;1964;p6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1965" name="Google Shape;1965;p69"/>
                  <p:cNvSpPr/>
                  <p:nvPr/>
                </p:nvSpPr>
                <p:spPr>
                  <a:xfrm>
                    <a:off x="2876000" y="539500"/>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1966" name="Google Shape;1966;p6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1967" name="Google Shape;1967;p69"/>
            <p:cNvGrpSpPr/>
            <p:nvPr/>
          </p:nvGrpSpPr>
          <p:grpSpPr>
            <a:xfrm rot="1444054">
              <a:off x="525300" y="943173"/>
              <a:ext cx="1612877" cy="1726575"/>
              <a:chOff x="4062563" y="4026018"/>
              <a:chExt cx="1533224" cy="1641165"/>
            </a:xfrm>
          </p:grpSpPr>
          <p:sp>
            <p:nvSpPr>
              <p:cNvPr id="1968" name="Google Shape;1968;p6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6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6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71" name="Google Shape;1971;p69"/>
              <p:cNvGrpSpPr/>
              <p:nvPr/>
            </p:nvGrpSpPr>
            <p:grpSpPr>
              <a:xfrm>
                <a:off x="4152993" y="4703675"/>
                <a:ext cx="633004" cy="851659"/>
                <a:chOff x="4152993" y="4703675"/>
                <a:chExt cx="633004" cy="851659"/>
              </a:xfrm>
            </p:grpSpPr>
            <p:sp>
              <p:nvSpPr>
                <p:cNvPr id="1972" name="Google Shape;1972;p6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6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6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6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6" name="Google Shape;1976;p6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6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6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9" name="Google Shape;1979;p69"/>
            <p:cNvGrpSpPr/>
            <p:nvPr/>
          </p:nvGrpSpPr>
          <p:grpSpPr>
            <a:xfrm flipH="1">
              <a:off x="1946360" y="2349289"/>
              <a:ext cx="1300348" cy="1364504"/>
              <a:chOff x="6758333" y="3958117"/>
              <a:chExt cx="1567440" cy="1644773"/>
            </a:xfrm>
          </p:grpSpPr>
          <p:sp>
            <p:nvSpPr>
              <p:cNvPr id="1980" name="Google Shape;1980;p6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6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rgbClr val="F9F3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6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6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6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6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6" name="Google Shape;1986;p6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7" name="Google Shape;1987;p6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6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9" name="Google Shape;1989;p69"/>
            <p:cNvGrpSpPr/>
            <p:nvPr/>
          </p:nvGrpSpPr>
          <p:grpSpPr>
            <a:xfrm rot="1708140">
              <a:off x="2805348" y="733956"/>
              <a:ext cx="516377" cy="490408"/>
              <a:chOff x="1996949" y="553513"/>
              <a:chExt cx="605084" cy="574654"/>
            </a:xfrm>
          </p:grpSpPr>
          <p:sp>
            <p:nvSpPr>
              <p:cNvPr id="1990" name="Google Shape;1990;p69"/>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69"/>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69"/>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93" name="Google Shape;1993;p69"/>
            <p:cNvGrpSpPr/>
            <p:nvPr/>
          </p:nvGrpSpPr>
          <p:grpSpPr>
            <a:xfrm rot="-8999904" flipH="1">
              <a:off x="2066477" y="1091426"/>
              <a:ext cx="907689" cy="792950"/>
              <a:chOff x="8525852" y="985841"/>
              <a:chExt cx="862864" cy="753791"/>
            </a:xfrm>
          </p:grpSpPr>
          <p:sp>
            <p:nvSpPr>
              <p:cNvPr id="1994" name="Google Shape;1994;p69"/>
              <p:cNvSpPr/>
              <p:nvPr/>
            </p:nvSpPr>
            <p:spPr>
              <a:xfrm>
                <a:off x="9036608" y="985841"/>
                <a:ext cx="352107" cy="308606"/>
              </a:xfrm>
              <a:custGeom>
                <a:avLst/>
                <a:gdLst/>
                <a:ahLst/>
                <a:cxnLst/>
                <a:rect l="l" t="t" r="r" b="b"/>
                <a:pathLst>
                  <a:path w="352107" h="308606" extrusionOk="0">
                    <a:moveTo>
                      <a:pt x="275028" y="10474"/>
                    </a:moveTo>
                    <a:cubicBezTo>
                      <a:pt x="295013" y="-5719"/>
                      <a:pt x="325466" y="-2861"/>
                      <a:pt x="341644" y="17141"/>
                    </a:cubicBezTo>
                    <a:cubicBezTo>
                      <a:pt x="357821" y="37144"/>
                      <a:pt x="354967" y="67624"/>
                      <a:pt x="334982" y="83816"/>
                    </a:cubicBezTo>
                    <a:lnTo>
                      <a:pt x="327369" y="90484"/>
                    </a:lnTo>
                    <a:lnTo>
                      <a:pt x="215073" y="181924"/>
                    </a:lnTo>
                    <a:lnTo>
                      <a:pt x="59003" y="308606"/>
                    </a:lnTo>
                    <a:lnTo>
                      <a:pt x="17130" y="256219"/>
                    </a:lnTo>
                    <a:lnTo>
                      <a:pt x="0" y="233359"/>
                    </a:lnTo>
                    <a:lnTo>
                      <a:pt x="155119" y="106676"/>
                    </a:lnTo>
                    <a:lnTo>
                      <a:pt x="275028" y="104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69"/>
              <p:cNvSpPr/>
              <p:nvPr/>
            </p:nvSpPr>
            <p:spPr>
              <a:xfrm>
                <a:off x="9192680" y="985841"/>
                <a:ext cx="196036" cy="180971"/>
              </a:xfrm>
              <a:custGeom>
                <a:avLst/>
                <a:gdLst/>
                <a:ahLst/>
                <a:cxnLst/>
                <a:rect l="l" t="t" r="r" b="b"/>
                <a:pathLst>
                  <a:path w="196036" h="180971" extrusionOk="0">
                    <a:moveTo>
                      <a:pt x="118957" y="10474"/>
                    </a:moveTo>
                    <a:cubicBezTo>
                      <a:pt x="138941" y="-5719"/>
                      <a:pt x="169394" y="-2861"/>
                      <a:pt x="185572" y="17141"/>
                    </a:cubicBezTo>
                    <a:cubicBezTo>
                      <a:pt x="201750" y="37144"/>
                      <a:pt x="198895" y="67624"/>
                      <a:pt x="178911" y="83816"/>
                    </a:cubicBezTo>
                    <a:lnTo>
                      <a:pt x="59954" y="180971"/>
                    </a:lnTo>
                    <a:lnTo>
                      <a:pt x="0" y="106676"/>
                    </a:lnTo>
                    <a:lnTo>
                      <a:pt x="118957" y="10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69"/>
              <p:cNvSpPr/>
              <p:nvPr/>
            </p:nvSpPr>
            <p:spPr>
              <a:xfrm>
                <a:off x="9036608" y="985841"/>
                <a:ext cx="352107" cy="255266"/>
              </a:xfrm>
              <a:custGeom>
                <a:avLst/>
                <a:gdLst/>
                <a:ahLst/>
                <a:cxnLst/>
                <a:rect l="l" t="t" r="r" b="b"/>
                <a:pathLst>
                  <a:path w="352107" h="255266" extrusionOk="0">
                    <a:moveTo>
                      <a:pt x="275028" y="10474"/>
                    </a:moveTo>
                    <a:cubicBezTo>
                      <a:pt x="295013" y="-5719"/>
                      <a:pt x="325466" y="-2861"/>
                      <a:pt x="341644" y="17141"/>
                    </a:cubicBezTo>
                    <a:cubicBezTo>
                      <a:pt x="357821" y="37144"/>
                      <a:pt x="354967" y="67624"/>
                      <a:pt x="334982" y="83816"/>
                    </a:cubicBezTo>
                    <a:lnTo>
                      <a:pt x="327369" y="90484"/>
                    </a:lnTo>
                    <a:cubicBezTo>
                      <a:pt x="315949" y="92389"/>
                      <a:pt x="304529" y="92389"/>
                      <a:pt x="293109" y="93341"/>
                    </a:cubicBezTo>
                    <a:cubicBezTo>
                      <a:pt x="228397" y="100009"/>
                      <a:pt x="167491" y="129536"/>
                      <a:pt x="115150" y="168589"/>
                    </a:cubicBezTo>
                    <a:cubicBezTo>
                      <a:pt x="79939" y="194306"/>
                      <a:pt x="48534" y="224786"/>
                      <a:pt x="18082" y="255266"/>
                    </a:cubicBezTo>
                    <a:lnTo>
                      <a:pt x="0" y="233359"/>
                    </a:lnTo>
                    <a:lnTo>
                      <a:pt x="155119" y="106676"/>
                    </a:lnTo>
                    <a:lnTo>
                      <a:pt x="275028" y="10474"/>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69"/>
              <p:cNvSpPr/>
              <p:nvPr/>
            </p:nvSpPr>
            <p:spPr>
              <a:xfrm>
                <a:off x="9036608" y="1173479"/>
                <a:ext cx="111343" cy="120014"/>
              </a:xfrm>
              <a:custGeom>
                <a:avLst/>
                <a:gdLst/>
                <a:ahLst/>
                <a:cxnLst/>
                <a:rect l="l" t="t" r="r" b="b"/>
                <a:pathLst>
                  <a:path w="111343" h="120014" extrusionOk="0">
                    <a:moveTo>
                      <a:pt x="59954" y="120015"/>
                    </a:moveTo>
                    <a:lnTo>
                      <a:pt x="111344" y="78105"/>
                    </a:lnTo>
                    <a:cubicBezTo>
                      <a:pt x="105633" y="60008"/>
                      <a:pt x="95165" y="42863"/>
                      <a:pt x="80891" y="24765"/>
                    </a:cubicBezTo>
                    <a:cubicBezTo>
                      <a:pt x="73277" y="15240"/>
                      <a:pt x="65664" y="7620"/>
                      <a:pt x="56148" y="0"/>
                    </a:cubicBezTo>
                    <a:lnTo>
                      <a:pt x="0" y="45720"/>
                    </a:lnTo>
                    <a:lnTo>
                      <a:pt x="59954" y="12001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69"/>
              <p:cNvSpPr/>
              <p:nvPr/>
            </p:nvSpPr>
            <p:spPr>
              <a:xfrm>
                <a:off x="8952863" y="1189993"/>
                <a:ext cx="172879" cy="186368"/>
              </a:xfrm>
              <a:custGeom>
                <a:avLst/>
                <a:gdLst/>
                <a:ahLst/>
                <a:cxnLst/>
                <a:rect l="l" t="t" r="r" b="b"/>
                <a:pathLst>
                  <a:path w="172879" h="186368" extrusionOk="0">
                    <a:moveTo>
                      <a:pt x="126570" y="26349"/>
                    </a:moveTo>
                    <a:lnTo>
                      <a:pt x="157023" y="64449"/>
                    </a:lnTo>
                    <a:cubicBezTo>
                      <a:pt x="181766" y="94929"/>
                      <a:pt x="177007" y="139696"/>
                      <a:pt x="146554" y="164461"/>
                    </a:cubicBezTo>
                    <a:lnTo>
                      <a:pt x="119908" y="186369"/>
                    </a:lnTo>
                    <a:lnTo>
                      <a:pt x="0" y="37779"/>
                    </a:lnTo>
                    <a:lnTo>
                      <a:pt x="26646" y="15871"/>
                    </a:lnTo>
                    <a:cubicBezTo>
                      <a:pt x="56147" y="-8894"/>
                      <a:pt x="101827" y="-4131"/>
                      <a:pt x="126570" y="26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69"/>
              <p:cNvSpPr/>
              <p:nvPr/>
            </p:nvSpPr>
            <p:spPr>
              <a:xfrm>
                <a:off x="8563567" y="1201846"/>
                <a:ext cx="499228" cy="499695"/>
              </a:xfrm>
              <a:custGeom>
                <a:avLst/>
                <a:gdLst/>
                <a:ahLst/>
                <a:cxnLst/>
                <a:rect l="l" t="t" r="r" b="b"/>
                <a:pathLst>
                  <a:path w="499228" h="499695" extrusionOk="0">
                    <a:moveTo>
                      <a:pt x="92380" y="56406"/>
                    </a:moveTo>
                    <a:cubicBezTo>
                      <a:pt x="104751" y="46881"/>
                      <a:pt x="117123" y="38308"/>
                      <a:pt x="130446" y="30688"/>
                    </a:cubicBezTo>
                    <a:cubicBezTo>
                      <a:pt x="234177" y="-26462"/>
                      <a:pt x="366456" y="-2649"/>
                      <a:pt x="443540" y="92601"/>
                    </a:cubicBezTo>
                    <a:cubicBezTo>
                      <a:pt x="530141" y="199281"/>
                      <a:pt x="513962" y="357396"/>
                      <a:pt x="407377" y="444073"/>
                    </a:cubicBezTo>
                    <a:cubicBezTo>
                      <a:pt x="334100" y="503128"/>
                      <a:pt x="237031" y="514558"/>
                      <a:pt x="156141" y="481221"/>
                    </a:cubicBezTo>
                    <a:cubicBezTo>
                      <a:pt x="118075" y="465981"/>
                      <a:pt x="83815" y="441216"/>
                      <a:pt x="57169" y="406926"/>
                    </a:cubicBezTo>
                    <a:cubicBezTo>
                      <a:pt x="-31335" y="301198"/>
                      <a:pt x="-15157" y="144036"/>
                      <a:pt x="92380" y="56406"/>
                    </a:cubicBezTo>
                    <a:close/>
                  </a:path>
                </a:pathLst>
              </a:custGeom>
              <a:solidFill>
                <a:srgbClr val="EFC57C">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69"/>
              <p:cNvSpPr/>
              <p:nvPr/>
            </p:nvSpPr>
            <p:spPr>
              <a:xfrm>
                <a:off x="8694013" y="1202799"/>
                <a:ext cx="368782" cy="499695"/>
              </a:xfrm>
              <a:custGeom>
                <a:avLst/>
                <a:gdLst/>
                <a:ahLst/>
                <a:cxnLst/>
                <a:rect l="l" t="t" r="r" b="b"/>
                <a:pathLst>
                  <a:path w="368782" h="499695" extrusionOk="0">
                    <a:moveTo>
                      <a:pt x="0" y="30688"/>
                    </a:moveTo>
                    <a:cubicBezTo>
                      <a:pt x="103730" y="-26462"/>
                      <a:pt x="236010" y="-2649"/>
                      <a:pt x="313094" y="92601"/>
                    </a:cubicBezTo>
                    <a:cubicBezTo>
                      <a:pt x="399694" y="199281"/>
                      <a:pt x="383516" y="357396"/>
                      <a:pt x="276931" y="444073"/>
                    </a:cubicBezTo>
                    <a:cubicBezTo>
                      <a:pt x="203654" y="503128"/>
                      <a:pt x="106585" y="514558"/>
                      <a:pt x="25695" y="481221"/>
                    </a:cubicBezTo>
                    <a:cubicBezTo>
                      <a:pt x="49486" y="481221"/>
                      <a:pt x="73277" y="478363"/>
                      <a:pt x="97069" y="472648"/>
                    </a:cubicBezTo>
                    <a:cubicBezTo>
                      <a:pt x="160830" y="456456"/>
                      <a:pt x="220784" y="417403"/>
                      <a:pt x="255043" y="361206"/>
                    </a:cubicBezTo>
                    <a:cubicBezTo>
                      <a:pt x="290254" y="305008"/>
                      <a:pt x="298819" y="231666"/>
                      <a:pt x="273125" y="170706"/>
                    </a:cubicBezTo>
                    <a:cubicBezTo>
                      <a:pt x="245526" y="104983"/>
                      <a:pt x="182718" y="59263"/>
                      <a:pt x="114198" y="41166"/>
                    </a:cubicBezTo>
                    <a:cubicBezTo>
                      <a:pt x="76132" y="30688"/>
                      <a:pt x="38066" y="27831"/>
                      <a:pt x="0" y="30688"/>
                    </a:cubicBezTo>
                    <a:close/>
                  </a:path>
                </a:pathLst>
              </a:custGeom>
              <a:solidFill>
                <a:srgbClr val="E49B2A">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69"/>
              <p:cNvSpPr/>
              <p:nvPr/>
            </p:nvSpPr>
            <p:spPr>
              <a:xfrm>
                <a:off x="8525852" y="1165492"/>
                <a:ext cx="573933" cy="574140"/>
              </a:xfrm>
              <a:custGeom>
                <a:avLst/>
                <a:gdLst/>
                <a:ahLst/>
                <a:cxnLst/>
                <a:rect l="l" t="t" r="r" b="b"/>
                <a:pathLst>
                  <a:path w="573933" h="574140" extrusionOk="0">
                    <a:moveTo>
                      <a:pt x="64431" y="468045"/>
                    </a:moveTo>
                    <a:cubicBezTo>
                      <a:pt x="164355" y="590918"/>
                      <a:pt x="344217" y="609968"/>
                      <a:pt x="467932" y="509955"/>
                    </a:cubicBezTo>
                    <a:cubicBezTo>
                      <a:pt x="590696" y="409943"/>
                      <a:pt x="609729" y="229920"/>
                      <a:pt x="509805" y="106095"/>
                    </a:cubicBezTo>
                    <a:cubicBezTo>
                      <a:pt x="409882" y="-16777"/>
                      <a:pt x="230019" y="-35827"/>
                      <a:pt x="106304" y="64185"/>
                    </a:cubicBezTo>
                    <a:cubicBezTo>
                      <a:pt x="-17411" y="164198"/>
                      <a:pt x="-35492" y="345173"/>
                      <a:pt x="64431" y="468045"/>
                    </a:cubicBezTo>
                    <a:close/>
                    <a:moveTo>
                      <a:pt x="465078" y="142290"/>
                    </a:moveTo>
                    <a:cubicBezTo>
                      <a:pt x="545016" y="240398"/>
                      <a:pt x="529790" y="385178"/>
                      <a:pt x="431770" y="465188"/>
                    </a:cubicBezTo>
                    <a:cubicBezTo>
                      <a:pt x="333749" y="545198"/>
                      <a:pt x="189098" y="529958"/>
                      <a:pt x="109159" y="431850"/>
                    </a:cubicBezTo>
                    <a:cubicBezTo>
                      <a:pt x="29220" y="333743"/>
                      <a:pt x="44447" y="188963"/>
                      <a:pt x="142467" y="108953"/>
                    </a:cubicBezTo>
                    <a:cubicBezTo>
                      <a:pt x="240487" y="28943"/>
                      <a:pt x="385138" y="44183"/>
                      <a:pt x="465078" y="14229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69"/>
              <p:cNvSpPr/>
              <p:nvPr/>
            </p:nvSpPr>
            <p:spPr>
              <a:xfrm>
                <a:off x="8583621" y="1214437"/>
                <a:ext cx="116101" cy="119062"/>
              </a:xfrm>
              <a:custGeom>
                <a:avLst/>
                <a:gdLst/>
                <a:ahLst/>
                <a:cxnLst/>
                <a:rect l="l" t="t" r="r" b="b"/>
                <a:pathLst>
                  <a:path w="116101" h="119062" extrusionOk="0">
                    <a:moveTo>
                      <a:pt x="109440" y="0"/>
                    </a:moveTo>
                    <a:cubicBezTo>
                      <a:pt x="111343" y="0"/>
                      <a:pt x="114199" y="1905"/>
                      <a:pt x="115150" y="3810"/>
                    </a:cubicBezTo>
                    <a:cubicBezTo>
                      <a:pt x="117053" y="7620"/>
                      <a:pt x="116101" y="12382"/>
                      <a:pt x="112295" y="14288"/>
                    </a:cubicBezTo>
                    <a:cubicBezTo>
                      <a:pt x="77084" y="35243"/>
                      <a:pt x="46631" y="64770"/>
                      <a:pt x="24743" y="98107"/>
                    </a:cubicBezTo>
                    <a:cubicBezTo>
                      <a:pt x="20936" y="103823"/>
                      <a:pt x="18081" y="109538"/>
                      <a:pt x="14275" y="115253"/>
                    </a:cubicBezTo>
                    <a:cubicBezTo>
                      <a:pt x="12372" y="119063"/>
                      <a:pt x="7613" y="120015"/>
                      <a:pt x="3807" y="118110"/>
                    </a:cubicBezTo>
                    <a:cubicBezTo>
                      <a:pt x="0" y="116205"/>
                      <a:pt x="-952" y="111443"/>
                      <a:pt x="952" y="107632"/>
                    </a:cubicBezTo>
                    <a:cubicBezTo>
                      <a:pt x="4759" y="101918"/>
                      <a:pt x="7613" y="95250"/>
                      <a:pt x="11420" y="89535"/>
                    </a:cubicBezTo>
                    <a:cubicBezTo>
                      <a:pt x="34260" y="54293"/>
                      <a:pt x="66616" y="23813"/>
                      <a:pt x="103730" y="1905"/>
                    </a:cubicBezTo>
                    <a:cubicBezTo>
                      <a:pt x="105634" y="0"/>
                      <a:pt x="107537" y="0"/>
                      <a:pt x="1094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69"/>
              <p:cNvSpPr/>
              <p:nvPr/>
            </p:nvSpPr>
            <p:spPr>
              <a:xfrm>
                <a:off x="8551606" y="1389697"/>
                <a:ext cx="55845" cy="221971"/>
              </a:xfrm>
              <a:custGeom>
                <a:avLst/>
                <a:gdLst/>
                <a:ahLst/>
                <a:cxnLst/>
                <a:rect l="l" t="t" r="r" b="b"/>
                <a:pathLst>
                  <a:path w="55845" h="221971" extrusionOk="0">
                    <a:moveTo>
                      <a:pt x="13934" y="0"/>
                    </a:moveTo>
                    <a:cubicBezTo>
                      <a:pt x="13934" y="0"/>
                      <a:pt x="14885" y="0"/>
                      <a:pt x="14885" y="0"/>
                    </a:cubicBezTo>
                    <a:cubicBezTo>
                      <a:pt x="18692" y="952"/>
                      <a:pt x="21547" y="4763"/>
                      <a:pt x="20596" y="8572"/>
                    </a:cubicBezTo>
                    <a:cubicBezTo>
                      <a:pt x="5369" y="78105"/>
                      <a:pt x="17741" y="151447"/>
                      <a:pt x="54855" y="210502"/>
                    </a:cubicBezTo>
                    <a:cubicBezTo>
                      <a:pt x="56758" y="214313"/>
                      <a:pt x="55807" y="219075"/>
                      <a:pt x="52952" y="220980"/>
                    </a:cubicBezTo>
                    <a:cubicBezTo>
                      <a:pt x="49145" y="222885"/>
                      <a:pt x="44387" y="221933"/>
                      <a:pt x="42484" y="219075"/>
                    </a:cubicBezTo>
                    <a:cubicBezTo>
                      <a:pt x="3466" y="157163"/>
                      <a:pt x="-8906" y="80010"/>
                      <a:pt x="6321" y="6667"/>
                    </a:cubicBezTo>
                    <a:cubicBezTo>
                      <a:pt x="7272" y="1905"/>
                      <a:pt x="10127" y="0"/>
                      <a:pt x="1393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04" name="Google Shape;2004;p69"/>
          <p:cNvGrpSpPr/>
          <p:nvPr/>
        </p:nvGrpSpPr>
        <p:grpSpPr>
          <a:xfrm>
            <a:off x="6606843" y="2853259"/>
            <a:ext cx="363314" cy="356576"/>
            <a:chOff x="3763184" y="3817357"/>
            <a:chExt cx="363314" cy="356576"/>
          </a:xfrm>
        </p:grpSpPr>
        <p:sp>
          <p:nvSpPr>
            <p:cNvPr id="2005" name="Google Shape;2005;p69"/>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69"/>
          <p:cNvGrpSpPr/>
          <p:nvPr/>
        </p:nvGrpSpPr>
        <p:grpSpPr>
          <a:xfrm>
            <a:off x="5503065" y="2853115"/>
            <a:ext cx="362920" cy="356865"/>
            <a:chOff x="3314750" y="3817357"/>
            <a:chExt cx="362920" cy="356865"/>
          </a:xfrm>
        </p:grpSpPr>
        <p:grpSp>
          <p:nvGrpSpPr>
            <p:cNvPr id="2011" name="Google Shape;2011;p69"/>
            <p:cNvGrpSpPr/>
            <p:nvPr/>
          </p:nvGrpSpPr>
          <p:grpSpPr>
            <a:xfrm>
              <a:off x="3314750" y="3817357"/>
              <a:ext cx="362920" cy="356865"/>
              <a:chOff x="3314750" y="3817357"/>
              <a:chExt cx="362920" cy="356865"/>
            </a:xfrm>
          </p:grpSpPr>
          <p:sp>
            <p:nvSpPr>
              <p:cNvPr id="2012" name="Google Shape;2012;p6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69"/>
            <p:cNvGrpSpPr/>
            <p:nvPr/>
          </p:nvGrpSpPr>
          <p:grpSpPr>
            <a:xfrm>
              <a:off x="3394986" y="3894612"/>
              <a:ext cx="202339" cy="202323"/>
              <a:chOff x="935197" y="1793977"/>
              <a:chExt cx="256451" cy="256430"/>
            </a:xfrm>
          </p:grpSpPr>
          <p:sp>
            <p:nvSpPr>
              <p:cNvPr id="2015" name="Google Shape;2015;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7" name="Google Shape;2017;p69"/>
          <p:cNvGrpSpPr/>
          <p:nvPr/>
        </p:nvGrpSpPr>
        <p:grpSpPr>
          <a:xfrm>
            <a:off x="4399090" y="2853115"/>
            <a:ext cx="362920" cy="356865"/>
            <a:chOff x="2866317" y="3817357"/>
            <a:chExt cx="362920" cy="356865"/>
          </a:xfrm>
        </p:grpSpPr>
        <p:sp>
          <p:nvSpPr>
            <p:cNvPr id="2018" name="Google Shape;2018;p6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sp>
        <p:nvSpPr>
          <p:cNvPr id="2025" name="Google Shape;2025;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026" name="Google Shape;2026;p70"/>
          <p:cNvSpPr txBox="1">
            <a:spLocks noGrp="1"/>
          </p:cNvSpPr>
          <p:nvPr>
            <p:ph type="body" idx="1"/>
          </p:nvPr>
        </p:nvSpPr>
        <p:spPr>
          <a:xfrm>
            <a:off x="720000" y="1215750"/>
            <a:ext cx="4024800" cy="22791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17500" algn="l" rtl="0">
              <a:spcBef>
                <a:spcPts val="0"/>
              </a:spcBef>
              <a:spcAft>
                <a:spcPts val="0"/>
              </a:spcAft>
              <a:buSzPts val="1400"/>
              <a:buChar char="●"/>
            </a:pPr>
            <a:r>
              <a:rPr lang="en" u="sng">
                <a:solidFill>
                  <a:schemeClr val="hlink"/>
                </a:solidFill>
                <a:hlinkClick r:id="rId3"/>
              </a:rPr>
              <a:t>Flat landing page template for world book day celebration</a:t>
            </a:r>
            <a:endParaRPr b="1"/>
          </a:p>
          <a:p>
            <a:pPr marL="457200" lvl="0" indent="-317500" algn="l" rtl="0">
              <a:spcBef>
                <a:spcPts val="0"/>
              </a:spcBef>
              <a:spcAft>
                <a:spcPts val="0"/>
              </a:spcAft>
              <a:buSzPts val="1400"/>
              <a:buChar char="●"/>
            </a:pPr>
            <a:r>
              <a:rPr lang="en" u="sng">
                <a:solidFill>
                  <a:schemeClr val="hlink"/>
                </a:solidFill>
                <a:hlinkClick r:id="rId4"/>
              </a:rPr>
              <a:t>Flat background for world book day celebration</a:t>
            </a:r>
            <a:endParaRPr b="1"/>
          </a:p>
        </p:txBody>
      </p:sp>
      <p:grpSp>
        <p:nvGrpSpPr>
          <p:cNvPr id="2027" name="Google Shape;2027;p70"/>
          <p:cNvGrpSpPr/>
          <p:nvPr/>
        </p:nvGrpSpPr>
        <p:grpSpPr>
          <a:xfrm>
            <a:off x="4470199" y="444670"/>
            <a:ext cx="4999261" cy="4904431"/>
            <a:chOff x="4470199" y="444670"/>
            <a:chExt cx="4999261" cy="4904431"/>
          </a:xfrm>
        </p:grpSpPr>
        <p:grpSp>
          <p:nvGrpSpPr>
            <p:cNvPr id="2028" name="Google Shape;2028;p70"/>
            <p:cNvGrpSpPr/>
            <p:nvPr/>
          </p:nvGrpSpPr>
          <p:grpSpPr>
            <a:xfrm rot="3794874" flipH="1">
              <a:off x="5179918" y="999901"/>
              <a:ext cx="3579824" cy="3793967"/>
              <a:chOff x="5990051" y="2420330"/>
              <a:chExt cx="3038639" cy="3220409"/>
            </a:xfrm>
          </p:grpSpPr>
          <p:sp>
            <p:nvSpPr>
              <p:cNvPr id="2029" name="Google Shape;2029;p70"/>
              <p:cNvSpPr/>
              <p:nvPr/>
            </p:nvSpPr>
            <p:spPr>
              <a:xfrm rot="-265774">
                <a:off x="6073153" y="3270146"/>
                <a:ext cx="2872436" cy="2263049"/>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0" name="Google Shape;2030;p70"/>
              <p:cNvGrpSpPr/>
              <p:nvPr/>
            </p:nvGrpSpPr>
            <p:grpSpPr>
              <a:xfrm>
                <a:off x="7025659" y="2420330"/>
                <a:ext cx="893403" cy="907884"/>
                <a:chOff x="4893925" y="3724563"/>
                <a:chExt cx="893403" cy="907884"/>
              </a:xfrm>
            </p:grpSpPr>
            <p:grpSp>
              <p:nvGrpSpPr>
                <p:cNvPr id="2031" name="Google Shape;2031;p70"/>
                <p:cNvGrpSpPr/>
                <p:nvPr/>
              </p:nvGrpSpPr>
              <p:grpSpPr>
                <a:xfrm rot="-4005483">
                  <a:off x="4990870" y="3842559"/>
                  <a:ext cx="699514" cy="671891"/>
                  <a:chOff x="2894404" y="622033"/>
                  <a:chExt cx="567747" cy="545327"/>
                </a:xfrm>
              </p:grpSpPr>
              <p:sp>
                <p:nvSpPr>
                  <p:cNvPr id="2032" name="Google Shape;2032;p70"/>
                  <p:cNvSpPr/>
                  <p:nvPr/>
                </p:nvSpPr>
                <p:spPr>
                  <a:xfrm>
                    <a:off x="3121651" y="826860"/>
                    <a:ext cx="340500" cy="34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2033" name="Google Shape;2033;p70"/>
                  <p:cNvSpPr/>
                  <p:nvPr/>
                </p:nvSpPr>
                <p:spPr>
                  <a:xfrm>
                    <a:off x="2894404" y="622033"/>
                    <a:ext cx="183000" cy="183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2034" name="Google Shape;2034;p70"/>
                <p:cNvSpPr/>
                <p:nvPr/>
              </p:nvSpPr>
              <p:spPr>
                <a:xfrm rot="-4009301">
                  <a:off x="5246676" y="4451580"/>
                  <a:ext cx="111282" cy="111401"/>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2035" name="Google Shape;2035;p70"/>
            <p:cNvGrpSpPr/>
            <p:nvPr/>
          </p:nvGrpSpPr>
          <p:grpSpPr>
            <a:xfrm>
              <a:off x="5297674" y="1698622"/>
              <a:ext cx="2567051" cy="2781602"/>
              <a:chOff x="5395508" y="2128141"/>
              <a:chExt cx="2795743" cy="3029408"/>
            </a:xfrm>
          </p:grpSpPr>
          <p:grpSp>
            <p:nvGrpSpPr>
              <p:cNvPr id="2036" name="Google Shape;2036;p70"/>
              <p:cNvGrpSpPr/>
              <p:nvPr/>
            </p:nvGrpSpPr>
            <p:grpSpPr>
              <a:xfrm>
                <a:off x="5395508" y="3523079"/>
                <a:ext cx="2795743" cy="1634470"/>
                <a:chOff x="5395508" y="3523079"/>
                <a:chExt cx="2795743" cy="1634470"/>
              </a:xfrm>
            </p:grpSpPr>
            <p:sp>
              <p:nvSpPr>
                <p:cNvPr id="2037" name="Google Shape;2037;p70"/>
                <p:cNvSpPr/>
                <p:nvPr/>
              </p:nvSpPr>
              <p:spPr>
                <a:xfrm>
                  <a:off x="5395508" y="3940448"/>
                  <a:ext cx="2755733" cy="1217101"/>
                </a:xfrm>
                <a:custGeom>
                  <a:avLst/>
                  <a:gdLst/>
                  <a:ahLst/>
                  <a:cxnLst/>
                  <a:rect l="l" t="t" r="r" b="b"/>
                  <a:pathLst>
                    <a:path w="2755733" h="1217101" extrusionOk="0">
                      <a:moveTo>
                        <a:pt x="2753128" y="825331"/>
                      </a:moveTo>
                      <a:cubicBezTo>
                        <a:pt x="2730891" y="891187"/>
                        <a:pt x="1778125" y="1095596"/>
                        <a:pt x="1342795" y="1186253"/>
                      </a:cubicBezTo>
                      <a:lnTo>
                        <a:pt x="1342795" y="1186253"/>
                      </a:lnTo>
                      <a:cubicBezTo>
                        <a:pt x="1289769" y="1197372"/>
                        <a:pt x="1243584" y="1206780"/>
                        <a:pt x="1209374" y="1213622"/>
                      </a:cubicBezTo>
                      <a:cubicBezTo>
                        <a:pt x="1160623" y="1223885"/>
                        <a:pt x="1109307" y="1211056"/>
                        <a:pt x="1069965" y="1180267"/>
                      </a:cubicBezTo>
                      <a:lnTo>
                        <a:pt x="1015228" y="1136648"/>
                      </a:lnTo>
                      <a:lnTo>
                        <a:pt x="744964" y="921976"/>
                      </a:lnTo>
                      <a:lnTo>
                        <a:pt x="662004" y="856121"/>
                      </a:lnTo>
                      <a:lnTo>
                        <a:pt x="211279" y="496909"/>
                      </a:lnTo>
                      <a:lnTo>
                        <a:pt x="121476" y="425067"/>
                      </a:lnTo>
                      <a:lnTo>
                        <a:pt x="33383" y="354935"/>
                      </a:lnTo>
                      <a:lnTo>
                        <a:pt x="17133" y="342106"/>
                      </a:lnTo>
                      <a:cubicBezTo>
                        <a:pt x="9436" y="312172"/>
                        <a:pt x="5160" y="283948"/>
                        <a:pt x="2594" y="256580"/>
                      </a:cubicBezTo>
                      <a:cubicBezTo>
                        <a:pt x="-12801" y="100066"/>
                        <a:pt x="45357" y="0"/>
                        <a:pt x="45357" y="0"/>
                      </a:cubicBezTo>
                      <a:lnTo>
                        <a:pt x="161673" y="10263"/>
                      </a:lnTo>
                      <a:lnTo>
                        <a:pt x="327595" y="23948"/>
                      </a:lnTo>
                      <a:lnTo>
                        <a:pt x="2400758" y="194145"/>
                      </a:lnTo>
                      <a:lnTo>
                        <a:pt x="2571812" y="717568"/>
                      </a:lnTo>
                      <a:cubicBezTo>
                        <a:pt x="2570956" y="717568"/>
                        <a:pt x="2781352" y="740660"/>
                        <a:pt x="2753128" y="8253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70"/>
                <p:cNvSpPr/>
                <p:nvPr/>
              </p:nvSpPr>
              <p:spPr>
                <a:xfrm>
                  <a:off x="5458998" y="4046147"/>
                  <a:ext cx="1035554" cy="937725"/>
                </a:xfrm>
                <a:custGeom>
                  <a:avLst/>
                  <a:gdLst/>
                  <a:ahLst/>
                  <a:cxnLst/>
                  <a:rect l="l" t="t" r="r" b="b"/>
                  <a:pathLst>
                    <a:path w="1035554" h="937725" extrusionOk="0">
                      <a:moveTo>
                        <a:pt x="919238" y="936870"/>
                      </a:moveTo>
                      <a:cubicBezTo>
                        <a:pt x="917528" y="936870"/>
                        <a:pt x="916673" y="936870"/>
                        <a:pt x="915817" y="936015"/>
                      </a:cubicBezTo>
                      <a:lnTo>
                        <a:pt x="16078" y="237263"/>
                      </a:lnTo>
                      <a:cubicBezTo>
                        <a:pt x="15222" y="236407"/>
                        <a:pt x="14367" y="235552"/>
                        <a:pt x="14367" y="234697"/>
                      </a:cubicBezTo>
                      <a:cubicBezTo>
                        <a:pt x="-23265" y="115815"/>
                        <a:pt x="24631" y="8907"/>
                        <a:pt x="27196" y="3775"/>
                      </a:cubicBezTo>
                      <a:cubicBezTo>
                        <a:pt x="28051" y="2065"/>
                        <a:pt x="28907" y="1209"/>
                        <a:pt x="30617" y="354"/>
                      </a:cubicBezTo>
                      <a:cubicBezTo>
                        <a:pt x="32328" y="-501"/>
                        <a:pt x="34038" y="354"/>
                        <a:pt x="35749" y="1209"/>
                      </a:cubicBezTo>
                      <a:lnTo>
                        <a:pt x="1032988" y="607593"/>
                      </a:lnTo>
                      <a:cubicBezTo>
                        <a:pt x="1034699" y="608448"/>
                        <a:pt x="1035554" y="610159"/>
                        <a:pt x="1035554" y="611869"/>
                      </a:cubicBezTo>
                      <a:cubicBezTo>
                        <a:pt x="1035554" y="613580"/>
                        <a:pt x="1035554" y="615290"/>
                        <a:pt x="1033844" y="617001"/>
                      </a:cubicBezTo>
                      <a:cubicBezTo>
                        <a:pt x="950028" y="711935"/>
                        <a:pt x="926080" y="930028"/>
                        <a:pt x="926080" y="932594"/>
                      </a:cubicBezTo>
                      <a:cubicBezTo>
                        <a:pt x="926080" y="935159"/>
                        <a:pt x="924370" y="936870"/>
                        <a:pt x="922660" y="937725"/>
                      </a:cubicBezTo>
                      <a:cubicBezTo>
                        <a:pt x="920093" y="936870"/>
                        <a:pt x="919238" y="936870"/>
                        <a:pt x="919238" y="936870"/>
                      </a:cubicBezTo>
                      <a:close/>
                      <a:moveTo>
                        <a:pt x="23775" y="228710"/>
                      </a:moveTo>
                      <a:lnTo>
                        <a:pt x="914107" y="919765"/>
                      </a:lnTo>
                      <a:cubicBezTo>
                        <a:pt x="920093" y="875291"/>
                        <a:pt x="945751" y="701672"/>
                        <a:pt x="1019304" y="613580"/>
                      </a:cubicBezTo>
                      <a:lnTo>
                        <a:pt x="34038" y="14038"/>
                      </a:lnTo>
                      <a:cubicBezTo>
                        <a:pt x="24631" y="37986"/>
                        <a:pt x="-6159" y="130355"/>
                        <a:pt x="23775" y="2287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70"/>
                <p:cNvSpPr/>
                <p:nvPr/>
              </p:nvSpPr>
              <p:spPr>
                <a:xfrm>
                  <a:off x="5398103" y="4197028"/>
                  <a:ext cx="1348375" cy="960521"/>
                </a:xfrm>
                <a:custGeom>
                  <a:avLst/>
                  <a:gdLst/>
                  <a:ahLst/>
                  <a:cxnLst/>
                  <a:rect l="l" t="t" r="r" b="b"/>
                  <a:pathLst>
                    <a:path w="1348375" h="960521" extrusionOk="0">
                      <a:moveTo>
                        <a:pt x="1310266" y="847569"/>
                      </a:moveTo>
                      <a:cubicBezTo>
                        <a:pt x="1320530" y="874937"/>
                        <a:pt x="1347043" y="898029"/>
                        <a:pt x="1341056" y="926253"/>
                      </a:cubicBezTo>
                      <a:cubicBezTo>
                        <a:pt x="1341056" y="927108"/>
                        <a:pt x="1340201" y="928819"/>
                        <a:pt x="1340201" y="929674"/>
                      </a:cubicBezTo>
                      <a:lnTo>
                        <a:pt x="1340201" y="929674"/>
                      </a:lnTo>
                      <a:cubicBezTo>
                        <a:pt x="1287175" y="940792"/>
                        <a:pt x="1240990" y="950200"/>
                        <a:pt x="1206780" y="957042"/>
                      </a:cubicBezTo>
                      <a:cubicBezTo>
                        <a:pt x="1157174" y="967306"/>
                        <a:pt x="1106713" y="954477"/>
                        <a:pt x="1067371" y="923687"/>
                      </a:cubicBezTo>
                      <a:lnTo>
                        <a:pt x="1012634" y="880068"/>
                      </a:lnTo>
                      <a:lnTo>
                        <a:pt x="30789" y="98356"/>
                      </a:lnTo>
                      <a:lnTo>
                        <a:pt x="14539" y="85527"/>
                      </a:lnTo>
                      <a:cubicBezTo>
                        <a:pt x="6842" y="55592"/>
                        <a:pt x="2566" y="27369"/>
                        <a:pt x="0" y="0"/>
                      </a:cubicBezTo>
                      <a:cubicBezTo>
                        <a:pt x="3421" y="3421"/>
                        <a:pt x="5986" y="5987"/>
                        <a:pt x="8553" y="8553"/>
                      </a:cubicBezTo>
                      <a:cubicBezTo>
                        <a:pt x="48750" y="47895"/>
                        <a:pt x="90658" y="85527"/>
                        <a:pt x="134276" y="121448"/>
                      </a:cubicBezTo>
                      <a:cubicBezTo>
                        <a:pt x="220658" y="193290"/>
                        <a:pt x="313882" y="257435"/>
                        <a:pt x="414804" y="308751"/>
                      </a:cubicBezTo>
                      <a:cubicBezTo>
                        <a:pt x="469540" y="336975"/>
                        <a:pt x="525988" y="360922"/>
                        <a:pt x="584146" y="380593"/>
                      </a:cubicBezTo>
                      <a:cubicBezTo>
                        <a:pt x="826186" y="462699"/>
                        <a:pt x="1104148" y="460133"/>
                        <a:pt x="1328227" y="336975"/>
                      </a:cubicBezTo>
                      <a:cubicBezTo>
                        <a:pt x="1358162" y="473817"/>
                        <a:pt x="1354740" y="616647"/>
                        <a:pt x="1317964" y="751779"/>
                      </a:cubicBezTo>
                      <a:cubicBezTo>
                        <a:pt x="1309411" y="784279"/>
                        <a:pt x="1299148" y="817634"/>
                        <a:pt x="1310266" y="847569"/>
                      </a:cubicBezTo>
                      <a:close/>
                    </a:path>
                  </a:pathLst>
                </a:custGeom>
                <a:solidFill>
                  <a:srgbClr val="013033">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70"/>
                <p:cNvSpPr/>
                <p:nvPr/>
              </p:nvSpPr>
              <p:spPr>
                <a:xfrm>
                  <a:off x="6517025" y="4141122"/>
                  <a:ext cx="1575744" cy="915447"/>
                </a:xfrm>
                <a:custGeom>
                  <a:avLst/>
                  <a:gdLst/>
                  <a:ahLst/>
                  <a:cxnLst/>
                  <a:rect l="l" t="t" r="r" b="b"/>
                  <a:pathLst>
                    <a:path w="1575744" h="915447" extrusionOk="0">
                      <a:moveTo>
                        <a:pt x="100686" y="516894"/>
                      </a:moveTo>
                      <a:cubicBezTo>
                        <a:pt x="100686" y="516894"/>
                        <a:pt x="-75499" y="681960"/>
                        <a:pt x="38252" y="915448"/>
                      </a:cubicBezTo>
                      <a:lnTo>
                        <a:pt x="1546085" y="537421"/>
                      </a:lnTo>
                      <a:cubicBezTo>
                        <a:pt x="1546085" y="537421"/>
                        <a:pt x="1520427" y="138867"/>
                        <a:pt x="1574308" y="15708"/>
                      </a:cubicBezTo>
                      <a:cubicBezTo>
                        <a:pt x="1629046" y="-105739"/>
                        <a:pt x="100686" y="516894"/>
                        <a:pt x="100686" y="5168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70"/>
                <p:cNvSpPr/>
                <p:nvPr/>
              </p:nvSpPr>
              <p:spPr>
                <a:xfrm>
                  <a:off x="5440010" y="3523079"/>
                  <a:ext cx="2751011" cy="1134937"/>
                </a:xfrm>
                <a:custGeom>
                  <a:avLst/>
                  <a:gdLst/>
                  <a:ahLst/>
                  <a:cxnLst/>
                  <a:rect l="l" t="t" r="r" b="b"/>
                  <a:pathLst>
                    <a:path w="2751011" h="1134937" extrusionOk="0">
                      <a:moveTo>
                        <a:pt x="2682113" y="684212"/>
                      </a:moveTo>
                      <a:lnTo>
                        <a:pt x="1177701" y="1134938"/>
                      </a:lnTo>
                      <a:lnTo>
                        <a:pt x="866384" y="945068"/>
                      </a:lnTo>
                      <a:lnTo>
                        <a:pt x="0" y="418225"/>
                      </a:lnTo>
                      <a:lnTo>
                        <a:pt x="235198" y="347238"/>
                      </a:lnTo>
                      <a:cubicBezTo>
                        <a:pt x="235198" y="347238"/>
                        <a:pt x="236054" y="347238"/>
                        <a:pt x="236909" y="346383"/>
                      </a:cubicBezTo>
                      <a:lnTo>
                        <a:pt x="1387241" y="0"/>
                      </a:lnTo>
                      <a:cubicBezTo>
                        <a:pt x="1387241" y="0"/>
                        <a:pt x="1554018" y="60724"/>
                        <a:pt x="1769545" y="141119"/>
                      </a:cubicBezTo>
                      <a:cubicBezTo>
                        <a:pt x="1813163" y="157369"/>
                        <a:pt x="1858492" y="174474"/>
                        <a:pt x="1904677" y="191579"/>
                      </a:cubicBezTo>
                      <a:cubicBezTo>
                        <a:pt x="2255335" y="322435"/>
                        <a:pt x="2662442" y="478949"/>
                        <a:pt x="2705205" y="512304"/>
                      </a:cubicBezTo>
                      <a:cubicBezTo>
                        <a:pt x="2712903" y="518291"/>
                        <a:pt x="2719745" y="524278"/>
                        <a:pt x="2725732" y="531120"/>
                      </a:cubicBezTo>
                      <a:cubicBezTo>
                        <a:pt x="2774482" y="580725"/>
                        <a:pt x="2748824" y="664541"/>
                        <a:pt x="2682113" y="68421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70"/>
                <p:cNvSpPr/>
                <p:nvPr/>
              </p:nvSpPr>
              <p:spPr>
                <a:xfrm>
                  <a:off x="6306394" y="3714658"/>
                  <a:ext cx="1884857" cy="943358"/>
                </a:xfrm>
                <a:custGeom>
                  <a:avLst/>
                  <a:gdLst/>
                  <a:ahLst/>
                  <a:cxnLst/>
                  <a:rect l="l" t="t" r="r" b="b"/>
                  <a:pathLst>
                    <a:path w="1884857" h="943358" extrusionOk="0">
                      <a:moveTo>
                        <a:pt x="1815729" y="492633"/>
                      </a:moveTo>
                      <a:lnTo>
                        <a:pt x="311317" y="943358"/>
                      </a:lnTo>
                      <a:lnTo>
                        <a:pt x="0" y="753489"/>
                      </a:lnTo>
                      <a:cubicBezTo>
                        <a:pt x="218948" y="722699"/>
                        <a:pt x="431054" y="655989"/>
                        <a:pt x="615791" y="537107"/>
                      </a:cubicBezTo>
                      <a:cubicBezTo>
                        <a:pt x="727831" y="464409"/>
                        <a:pt x="826187" y="371185"/>
                        <a:pt x="904871" y="263422"/>
                      </a:cubicBezTo>
                      <a:cubicBezTo>
                        <a:pt x="963029" y="183027"/>
                        <a:pt x="1009213" y="94079"/>
                        <a:pt x="1039148" y="0"/>
                      </a:cubicBezTo>
                      <a:cubicBezTo>
                        <a:pt x="1389807" y="130856"/>
                        <a:pt x="1796913" y="287369"/>
                        <a:pt x="1839677" y="320725"/>
                      </a:cubicBezTo>
                      <a:cubicBezTo>
                        <a:pt x="1847374" y="326712"/>
                        <a:pt x="1854216" y="332698"/>
                        <a:pt x="1860203" y="339541"/>
                      </a:cubicBezTo>
                      <a:cubicBezTo>
                        <a:pt x="1908098" y="389146"/>
                        <a:pt x="1882440" y="472962"/>
                        <a:pt x="1815729" y="492633"/>
                      </a:cubicBezTo>
                      <a:close/>
                    </a:path>
                  </a:pathLst>
                </a:custGeom>
                <a:solidFill>
                  <a:srgbClr val="013033">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70"/>
                <p:cNvSpPr/>
                <p:nvPr/>
              </p:nvSpPr>
              <p:spPr>
                <a:xfrm>
                  <a:off x="6709668" y="4141221"/>
                  <a:ext cx="1281599" cy="358366"/>
                </a:xfrm>
                <a:custGeom>
                  <a:avLst/>
                  <a:gdLst/>
                  <a:ahLst/>
                  <a:cxnLst/>
                  <a:rect l="l" t="t" r="r" b="b"/>
                  <a:pathLst>
                    <a:path w="1281599" h="358366" extrusionOk="0">
                      <a:moveTo>
                        <a:pt x="1281600" y="4491"/>
                      </a:moveTo>
                      <a:cubicBezTo>
                        <a:pt x="1161863" y="-11759"/>
                        <a:pt x="1042125" y="19030"/>
                        <a:pt x="924954" y="49820"/>
                      </a:cubicBezTo>
                      <a:cubicBezTo>
                        <a:pt x="632453" y="125939"/>
                        <a:pt x="338242" y="202913"/>
                        <a:pt x="56004" y="312386"/>
                      </a:cubicBezTo>
                      <a:cubicBezTo>
                        <a:pt x="-32088" y="346597"/>
                        <a:pt x="-8996" y="373110"/>
                        <a:pt x="74820" y="349163"/>
                      </a:cubicBezTo>
                      <a:cubicBezTo>
                        <a:pt x="153505" y="326926"/>
                        <a:pt x="231334" y="304689"/>
                        <a:pt x="310018" y="282452"/>
                      </a:cubicBezTo>
                      <a:cubicBezTo>
                        <a:pt x="459690" y="239689"/>
                        <a:pt x="610216" y="196926"/>
                        <a:pt x="759888" y="154162"/>
                      </a:cubicBezTo>
                      <a:cubicBezTo>
                        <a:pt x="933507" y="103702"/>
                        <a:pt x="1107981" y="54096"/>
                        <a:pt x="1281600" y="449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70"/>
                <p:cNvSpPr/>
                <p:nvPr/>
              </p:nvSpPr>
              <p:spPr>
                <a:xfrm>
                  <a:off x="6815277" y="4612856"/>
                  <a:ext cx="534540" cy="170028"/>
                </a:xfrm>
                <a:custGeom>
                  <a:avLst/>
                  <a:gdLst/>
                  <a:ahLst/>
                  <a:cxnLst/>
                  <a:rect l="l" t="t" r="r" b="b"/>
                  <a:pathLst>
                    <a:path w="534540" h="170028" extrusionOk="0">
                      <a:moveTo>
                        <a:pt x="196711" y="140095"/>
                      </a:moveTo>
                      <a:lnTo>
                        <a:pt x="0" y="170029"/>
                      </a:lnTo>
                      <a:cubicBezTo>
                        <a:pt x="0" y="170029"/>
                        <a:pt x="157369" y="-30959"/>
                        <a:pt x="534541" y="4107"/>
                      </a:cubicBezTo>
                      <a:lnTo>
                        <a:pt x="196711" y="140095"/>
                      </a:lnTo>
                      <a:close/>
                    </a:path>
                  </a:pathLst>
                </a:custGeom>
                <a:solidFill>
                  <a:srgbClr val="013033">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5" name="Google Shape;2045;p70"/>
                <p:cNvSpPr/>
                <p:nvPr/>
              </p:nvSpPr>
              <p:spPr>
                <a:xfrm>
                  <a:off x="6923896" y="4642621"/>
                  <a:ext cx="295337" cy="413948"/>
                </a:xfrm>
                <a:custGeom>
                  <a:avLst/>
                  <a:gdLst/>
                  <a:ahLst/>
                  <a:cxnLst/>
                  <a:rect l="l" t="t" r="r" b="b"/>
                  <a:pathLst>
                    <a:path w="295337" h="413948" extrusionOk="0">
                      <a:moveTo>
                        <a:pt x="0" y="67566"/>
                      </a:moveTo>
                      <a:cubicBezTo>
                        <a:pt x="0" y="67566"/>
                        <a:pt x="89803" y="306185"/>
                        <a:pt x="58158" y="413948"/>
                      </a:cubicBezTo>
                      <a:lnTo>
                        <a:pt x="183027" y="301909"/>
                      </a:lnTo>
                      <a:lnTo>
                        <a:pt x="295067" y="373751"/>
                      </a:lnTo>
                      <a:cubicBezTo>
                        <a:pt x="295067" y="373751"/>
                        <a:pt x="302764" y="177040"/>
                        <a:pt x="236054" y="0"/>
                      </a:cubicBezTo>
                      <a:lnTo>
                        <a:pt x="0" y="6756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6" name="Google Shape;2046;p70"/>
                <p:cNvSpPr/>
                <p:nvPr/>
              </p:nvSpPr>
              <p:spPr>
                <a:xfrm>
                  <a:off x="5868499" y="3590573"/>
                  <a:ext cx="1236713" cy="284019"/>
                </a:xfrm>
                <a:custGeom>
                  <a:avLst/>
                  <a:gdLst/>
                  <a:ahLst/>
                  <a:cxnLst/>
                  <a:rect l="l" t="t" r="r" b="b"/>
                  <a:pathLst>
                    <a:path w="1236713" h="284019" extrusionOk="0">
                      <a:moveTo>
                        <a:pt x="1236714" y="124085"/>
                      </a:moveTo>
                      <a:cubicBezTo>
                        <a:pt x="1142635" y="104414"/>
                        <a:pt x="1004937" y="53953"/>
                        <a:pt x="946779" y="48821"/>
                      </a:cubicBezTo>
                      <a:cubicBezTo>
                        <a:pt x="851844" y="40269"/>
                        <a:pt x="38487" y="273756"/>
                        <a:pt x="0" y="284019"/>
                      </a:cubicBezTo>
                      <a:cubicBezTo>
                        <a:pt x="0" y="284019"/>
                        <a:pt x="760331" y="17176"/>
                        <a:pt x="937371" y="926"/>
                      </a:cubicBezTo>
                      <a:cubicBezTo>
                        <a:pt x="1020332" y="-6771"/>
                        <a:pt x="1090464" y="33426"/>
                        <a:pt x="1236714" y="124085"/>
                      </a:cubicBezTo>
                      <a:close/>
                    </a:path>
                  </a:pathLst>
                </a:custGeom>
                <a:solidFill>
                  <a:srgbClr val="FCF4DD">
                    <a:alpha val="6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7" name="Google Shape;2047;p70"/>
              <p:cNvGrpSpPr/>
              <p:nvPr/>
            </p:nvGrpSpPr>
            <p:grpSpPr>
              <a:xfrm>
                <a:off x="5562866" y="3075728"/>
                <a:ext cx="2409657" cy="1264986"/>
                <a:chOff x="5562866" y="3075728"/>
                <a:chExt cx="2409657" cy="1264986"/>
              </a:xfrm>
            </p:grpSpPr>
            <p:sp>
              <p:nvSpPr>
                <p:cNvPr id="2048" name="Google Shape;2048;p70"/>
                <p:cNvSpPr/>
                <p:nvPr/>
              </p:nvSpPr>
              <p:spPr>
                <a:xfrm>
                  <a:off x="5653399" y="3364855"/>
                  <a:ext cx="2319124" cy="975859"/>
                </a:xfrm>
                <a:custGeom>
                  <a:avLst/>
                  <a:gdLst/>
                  <a:ahLst/>
                  <a:cxnLst/>
                  <a:rect l="l" t="t" r="r" b="b"/>
                  <a:pathLst>
                    <a:path w="2319124" h="975859" extrusionOk="0">
                      <a:moveTo>
                        <a:pt x="427" y="391712"/>
                      </a:moveTo>
                      <a:cubicBezTo>
                        <a:pt x="9836" y="425067"/>
                        <a:pt x="791548" y="858687"/>
                        <a:pt x="1014773" y="956187"/>
                      </a:cubicBezTo>
                      <a:cubicBezTo>
                        <a:pt x="1042996" y="968161"/>
                        <a:pt x="1062667" y="975003"/>
                        <a:pt x="1070365" y="975858"/>
                      </a:cubicBezTo>
                      <a:cubicBezTo>
                        <a:pt x="1096878" y="976713"/>
                        <a:pt x="2294250" y="628620"/>
                        <a:pt x="2302802" y="548225"/>
                      </a:cubicBezTo>
                      <a:cubicBezTo>
                        <a:pt x="2324184" y="359212"/>
                        <a:pt x="2330171" y="199277"/>
                        <a:pt x="2285697" y="149671"/>
                      </a:cubicBezTo>
                      <a:cubicBezTo>
                        <a:pt x="2285697" y="148816"/>
                        <a:pt x="2284842" y="148816"/>
                        <a:pt x="2284842" y="147961"/>
                      </a:cubicBezTo>
                      <a:cubicBezTo>
                        <a:pt x="2284842" y="147961"/>
                        <a:pt x="2284842" y="147961"/>
                        <a:pt x="2284842" y="147961"/>
                      </a:cubicBezTo>
                      <a:cubicBezTo>
                        <a:pt x="2283131" y="146250"/>
                        <a:pt x="2277144" y="143685"/>
                        <a:pt x="2268592" y="141974"/>
                      </a:cubicBezTo>
                      <a:cubicBezTo>
                        <a:pt x="2268592" y="141974"/>
                        <a:pt x="2268592" y="141974"/>
                        <a:pt x="2268592" y="141974"/>
                      </a:cubicBezTo>
                      <a:cubicBezTo>
                        <a:pt x="2241223" y="135132"/>
                        <a:pt x="2182210" y="128290"/>
                        <a:pt x="2101815" y="119737"/>
                      </a:cubicBezTo>
                      <a:cubicBezTo>
                        <a:pt x="1604050" y="70132"/>
                        <a:pt x="269836" y="0"/>
                        <a:pt x="269836" y="0"/>
                      </a:cubicBezTo>
                      <a:lnTo>
                        <a:pt x="228783" y="173619"/>
                      </a:lnTo>
                      <a:lnTo>
                        <a:pt x="199704" y="295067"/>
                      </a:lnTo>
                      <a:cubicBezTo>
                        <a:pt x="198849" y="295067"/>
                        <a:pt x="-10691" y="354080"/>
                        <a:pt x="427" y="39171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70"/>
                <p:cNvSpPr/>
                <p:nvPr/>
              </p:nvSpPr>
              <p:spPr>
                <a:xfrm>
                  <a:off x="6630244" y="3470052"/>
                  <a:ext cx="1342279" cy="870662"/>
                </a:xfrm>
                <a:custGeom>
                  <a:avLst/>
                  <a:gdLst/>
                  <a:ahLst/>
                  <a:cxnLst/>
                  <a:rect l="l" t="t" r="r" b="b"/>
                  <a:pathLst>
                    <a:path w="1342279" h="870662" extrusionOk="0">
                      <a:moveTo>
                        <a:pt x="1099312" y="389146"/>
                      </a:moveTo>
                      <a:cubicBezTo>
                        <a:pt x="1112141" y="425922"/>
                        <a:pt x="1092470" y="466975"/>
                        <a:pt x="1062536" y="491778"/>
                      </a:cubicBezTo>
                      <a:cubicBezTo>
                        <a:pt x="1032602" y="515725"/>
                        <a:pt x="994115" y="526844"/>
                        <a:pt x="956483" y="537107"/>
                      </a:cubicBezTo>
                      <a:cubicBezTo>
                        <a:pt x="699903" y="607239"/>
                        <a:pt x="85823" y="870661"/>
                        <a:pt x="93520" y="870661"/>
                      </a:cubicBezTo>
                      <a:cubicBezTo>
                        <a:pt x="120033" y="871516"/>
                        <a:pt x="1317405" y="523423"/>
                        <a:pt x="1325958" y="443028"/>
                      </a:cubicBezTo>
                      <a:cubicBezTo>
                        <a:pt x="1347339" y="254014"/>
                        <a:pt x="1353326" y="94079"/>
                        <a:pt x="1308853" y="44474"/>
                      </a:cubicBezTo>
                      <a:cubicBezTo>
                        <a:pt x="1308853" y="43619"/>
                        <a:pt x="1307997" y="43619"/>
                        <a:pt x="1307997" y="42763"/>
                      </a:cubicBezTo>
                      <a:cubicBezTo>
                        <a:pt x="1307997" y="42763"/>
                        <a:pt x="1307997" y="42763"/>
                        <a:pt x="1307997" y="42763"/>
                      </a:cubicBezTo>
                      <a:cubicBezTo>
                        <a:pt x="1306287" y="41053"/>
                        <a:pt x="1300300" y="38487"/>
                        <a:pt x="1291747" y="36777"/>
                      </a:cubicBezTo>
                      <a:cubicBezTo>
                        <a:pt x="1291747" y="36777"/>
                        <a:pt x="1291747" y="36777"/>
                        <a:pt x="1291747" y="36777"/>
                      </a:cubicBezTo>
                      <a:cubicBezTo>
                        <a:pt x="1272931" y="29934"/>
                        <a:pt x="1237866" y="17105"/>
                        <a:pt x="1191681" y="0"/>
                      </a:cubicBezTo>
                      <a:cubicBezTo>
                        <a:pt x="1168589" y="3421"/>
                        <a:pt x="1146352" y="8553"/>
                        <a:pt x="1124115" y="14540"/>
                      </a:cubicBezTo>
                      <a:cubicBezTo>
                        <a:pt x="1086483" y="25658"/>
                        <a:pt x="1048852" y="39342"/>
                        <a:pt x="1012075" y="53882"/>
                      </a:cubicBezTo>
                      <a:cubicBezTo>
                        <a:pt x="782864" y="141974"/>
                        <a:pt x="553653" y="230067"/>
                        <a:pt x="325297" y="318159"/>
                      </a:cubicBezTo>
                      <a:cubicBezTo>
                        <a:pt x="268850" y="339541"/>
                        <a:pt x="59310" y="385725"/>
                        <a:pt x="12270" y="439607"/>
                      </a:cubicBezTo>
                      <a:cubicBezTo>
                        <a:pt x="8849" y="443028"/>
                        <a:pt x="7138" y="446449"/>
                        <a:pt x="5428" y="450725"/>
                      </a:cubicBezTo>
                      <a:cubicBezTo>
                        <a:pt x="-33914" y="541383"/>
                        <a:pt x="151678" y="552502"/>
                        <a:pt x="206415" y="549936"/>
                      </a:cubicBezTo>
                      <a:cubicBezTo>
                        <a:pt x="291086" y="546515"/>
                        <a:pt x="373192" y="520857"/>
                        <a:pt x="453587" y="495199"/>
                      </a:cubicBezTo>
                      <a:cubicBezTo>
                        <a:pt x="605824" y="447304"/>
                        <a:pt x="757206" y="399409"/>
                        <a:pt x="909443" y="351514"/>
                      </a:cubicBezTo>
                      <a:cubicBezTo>
                        <a:pt x="977865" y="330133"/>
                        <a:pt x="1075365" y="321580"/>
                        <a:pt x="1099312" y="38914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70"/>
                <p:cNvSpPr/>
                <p:nvPr/>
              </p:nvSpPr>
              <p:spPr>
                <a:xfrm>
                  <a:off x="5788103" y="3434986"/>
                  <a:ext cx="2086847" cy="752633"/>
                </a:xfrm>
                <a:custGeom>
                  <a:avLst/>
                  <a:gdLst/>
                  <a:ahLst/>
                  <a:cxnLst/>
                  <a:rect l="l" t="t" r="r" b="b"/>
                  <a:pathLst>
                    <a:path w="2086847" h="752633" extrusionOk="0">
                      <a:moveTo>
                        <a:pt x="0" y="0"/>
                      </a:moveTo>
                      <a:lnTo>
                        <a:pt x="0" y="300198"/>
                      </a:lnTo>
                      <a:lnTo>
                        <a:pt x="921976" y="752634"/>
                      </a:lnTo>
                      <a:lnTo>
                        <a:pt x="2086848" y="405396"/>
                      </a:lnTo>
                      <a:lnTo>
                        <a:pt x="2086848" y="134277"/>
                      </a:lnTo>
                      <a:lnTo>
                        <a:pt x="923687" y="590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70"/>
                <p:cNvSpPr/>
                <p:nvPr/>
              </p:nvSpPr>
              <p:spPr>
                <a:xfrm>
                  <a:off x="6710080" y="3494000"/>
                  <a:ext cx="1164871" cy="693620"/>
                </a:xfrm>
                <a:custGeom>
                  <a:avLst/>
                  <a:gdLst/>
                  <a:ahLst/>
                  <a:cxnLst/>
                  <a:rect l="l" t="t" r="r" b="b"/>
                  <a:pathLst>
                    <a:path w="1164871" h="693620" extrusionOk="0">
                      <a:moveTo>
                        <a:pt x="1711" y="0"/>
                      </a:moveTo>
                      <a:lnTo>
                        <a:pt x="0" y="693620"/>
                      </a:lnTo>
                      <a:lnTo>
                        <a:pt x="1164872" y="346383"/>
                      </a:lnTo>
                      <a:lnTo>
                        <a:pt x="1164872" y="75263"/>
                      </a:lnTo>
                      <a:close/>
                    </a:path>
                  </a:pathLst>
                </a:custGeom>
                <a:solidFill>
                  <a:srgbClr val="FBCD5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70"/>
                <p:cNvSpPr/>
                <p:nvPr/>
              </p:nvSpPr>
              <p:spPr>
                <a:xfrm>
                  <a:off x="5562866" y="3075728"/>
                  <a:ext cx="2377649" cy="870112"/>
                </a:xfrm>
                <a:custGeom>
                  <a:avLst/>
                  <a:gdLst/>
                  <a:ahLst/>
                  <a:cxnLst/>
                  <a:rect l="l" t="t" r="r" b="b"/>
                  <a:pathLst>
                    <a:path w="2377649" h="870112" extrusionOk="0">
                      <a:moveTo>
                        <a:pt x="302" y="256627"/>
                      </a:moveTo>
                      <a:cubicBezTo>
                        <a:pt x="-7395" y="277153"/>
                        <a:pt x="132868" y="362680"/>
                        <a:pt x="318461" y="462746"/>
                      </a:cubicBezTo>
                      <a:cubicBezTo>
                        <a:pt x="570764" y="598733"/>
                        <a:pt x="908594" y="762944"/>
                        <a:pt x="1079647" y="833931"/>
                      </a:cubicBezTo>
                      <a:cubicBezTo>
                        <a:pt x="1097608" y="841629"/>
                        <a:pt x="1113003" y="847615"/>
                        <a:pt x="1126687" y="852747"/>
                      </a:cubicBezTo>
                      <a:cubicBezTo>
                        <a:pt x="1158331" y="864721"/>
                        <a:pt x="1179713" y="871563"/>
                        <a:pt x="1185700" y="869852"/>
                      </a:cubicBezTo>
                      <a:cubicBezTo>
                        <a:pt x="1244714" y="858734"/>
                        <a:pt x="2424125" y="511496"/>
                        <a:pt x="2376230" y="437943"/>
                      </a:cubicBezTo>
                      <a:cubicBezTo>
                        <a:pt x="2376230" y="437088"/>
                        <a:pt x="2375375" y="437088"/>
                        <a:pt x="2375375" y="436233"/>
                      </a:cubicBezTo>
                      <a:cubicBezTo>
                        <a:pt x="2375375" y="436233"/>
                        <a:pt x="2375375" y="436233"/>
                        <a:pt x="2375375" y="436233"/>
                      </a:cubicBezTo>
                      <a:cubicBezTo>
                        <a:pt x="2373664" y="435377"/>
                        <a:pt x="2368532" y="433667"/>
                        <a:pt x="2359125" y="430246"/>
                      </a:cubicBezTo>
                      <a:cubicBezTo>
                        <a:pt x="2359125" y="430246"/>
                        <a:pt x="2359125" y="430246"/>
                        <a:pt x="2359125" y="430246"/>
                      </a:cubicBezTo>
                      <a:cubicBezTo>
                        <a:pt x="2347151" y="425970"/>
                        <a:pt x="2329190" y="419127"/>
                        <a:pt x="2306954" y="410575"/>
                      </a:cubicBezTo>
                      <a:cubicBezTo>
                        <a:pt x="2293269" y="405443"/>
                        <a:pt x="2277019" y="399456"/>
                        <a:pt x="2259058" y="393470"/>
                      </a:cubicBezTo>
                      <a:cubicBezTo>
                        <a:pt x="1958005" y="282285"/>
                        <a:pt x="1172871" y="-4229"/>
                        <a:pt x="1133529" y="47"/>
                      </a:cubicBezTo>
                      <a:cubicBezTo>
                        <a:pt x="1084779" y="6034"/>
                        <a:pt x="21684" y="197613"/>
                        <a:pt x="302" y="2566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70"/>
                <p:cNvSpPr/>
                <p:nvPr/>
              </p:nvSpPr>
              <p:spPr>
                <a:xfrm>
                  <a:off x="6688698" y="3486302"/>
                  <a:ext cx="1250963" cy="459537"/>
                </a:xfrm>
                <a:custGeom>
                  <a:avLst/>
                  <a:gdLst/>
                  <a:ahLst/>
                  <a:cxnLst/>
                  <a:rect l="l" t="t" r="r" b="b"/>
                  <a:pathLst>
                    <a:path w="1250963" h="459537" extrusionOk="0">
                      <a:moveTo>
                        <a:pt x="0" y="442172"/>
                      </a:moveTo>
                      <a:cubicBezTo>
                        <a:pt x="31645" y="454146"/>
                        <a:pt x="53027" y="460988"/>
                        <a:pt x="59014" y="459277"/>
                      </a:cubicBezTo>
                      <a:cubicBezTo>
                        <a:pt x="118027" y="448159"/>
                        <a:pt x="1297438" y="100921"/>
                        <a:pt x="1249543" y="27368"/>
                      </a:cubicBezTo>
                      <a:cubicBezTo>
                        <a:pt x="1249543" y="26513"/>
                        <a:pt x="1248688" y="26513"/>
                        <a:pt x="1248688" y="25658"/>
                      </a:cubicBezTo>
                      <a:cubicBezTo>
                        <a:pt x="1248688" y="25658"/>
                        <a:pt x="1248688" y="25658"/>
                        <a:pt x="1248688" y="25658"/>
                      </a:cubicBezTo>
                      <a:cubicBezTo>
                        <a:pt x="1246977" y="24803"/>
                        <a:pt x="1241846" y="23092"/>
                        <a:pt x="1232438" y="19671"/>
                      </a:cubicBezTo>
                      <a:cubicBezTo>
                        <a:pt x="1232438" y="19671"/>
                        <a:pt x="1232438" y="19671"/>
                        <a:pt x="1232438" y="19671"/>
                      </a:cubicBezTo>
                      <a:cubicBezTo>
                        <a:pt x="1220464" y="15395"/>
                        <a:pt x="1202504" y="8553"/>
                        <a:pt x="1180267" y="0"/>
                      </a:cubicBezTo>
                      <a:cubicBezTo>
                        <a:pt x="1175135" y="1710"/>
                        <a:pt x="1170003" y="4276"/>
                        <a:pt x="1165727" y="5987"/>
                      </a:cubicBezTo>
                      <a:cubicBezTo>
                        <a:pt x="1067371" y="46184"/>
                        <a:pt x="969016" y="85527"/>
                        <a:pt x="869805" y="124014"/>
                      </a:cubicBezTo>
                      <a:cubicBezTo>
                        <a:pt x="695331" y="191579"/>
                        <a:pt x="520001" y="257435"/>
                        <a:pt x="343817" y="319869"/>
                      </a:cubicBezTo>
                      <a:cubicBezTo>
                        <a:pt x="254869" y="351514"/>
                        <a:pt x="166777" y="382304"/>
                        <a:pt x="77829" y="413093"/>
                      </a:cubicBezTo>
                      <a:cubicBezTo>
                        <a:pt x="63290" y="419080"/>
                        <a:pt x="23092" y="427633"/>
                        <a:pt x="0" y="44217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70"/>
                <p:cNvSpPr/>
                <p:nvPr/>
              </p:nvSpPr>
              <p:spPr>
                <a:xfrm>
                  <a:off x="6682235" y="3125634"/>
                  <a:ext cx="980610" cy="357246"/>
                </a:xfrm>
                <a:custGeom>
                  <a:avLst/>
                  <a:gdLst/>
                  <a:ahLst/>
                  <a:cxnLst/>
                  <a:rect l="l" t="t" r="r" b="b"/>
                  <a:pathLst>
                    <a:path w="980610" h="357246" extrusionOk="0">
                      <a:moveTo>
                        <a:pt x="476" y="1457"/>
                      </a:moveTo>
                      <a:cubicBezTo>
                        <a:pt x="-8932" y="16851"/>
                        <a:pt x="123634" y="63036"/>
                        <a:pt x="184358" y="91260"/>
                      </a:cubicBezTo>
                      <a:cubicBezTo>
                        <a:pt x="247648" y="120339"/>
                        <a:pt x="310937" y="146852"/>
                        <a:pt x="375937" y="172510"/>
                      </a:cubicBezTo>
                      <a:cubicBezTo>
                        <a:pt x="505938" y="223826"/>
                        <a:pt x="638504" y="268299"/>
                        <a:pt x="772781" y="305931"/>
                      </a:cubicBezTo>
                      <a:cubicBezTo>
                        <a:pt x="839491" y="324747"/>
                        <a:pt x="911333" y="351260"/>
                        <a:pt x="980610" y="357247"/>
                      </a:cubicBezTo>
                      <a:cubicBezTo>
                        <a:pt x="729162" y="260602"/>
                        <a:pt x="473438" y="172510"/>
                        <a:pt x="220279" y="80996"/>
                      </a:cubicBezTo>
                      <a:cubicBezTo>
                        <a:pt x="146726" y="54483"/>
                        <a:pt x="8173" y="-10517"/>
                        <a:pt x="476" y="14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70"/>
                <p:cNvSpPr/>
                <p:nvPr/>
              </p:nvSpPr>
              <p:spPr>
                <a:xfrm>
                  <a:off x="5735809" y="3186959"/>
                  <a:ext cx="583414" cy="462698"/>
                </a:xfrm>
                <a:custGeom>
                  <a:avLst/>
                  <a:gdLst/>
                  <a:ahLst/>
                  <a:cxnLst/>
                  <a:rect l="l" t="t" r="r" b="b"/>
                  <a:pathLst>
                    <a:path w="583414" h="462698" extrusionOk="0">
                      <a:moveTo>
                        <a:pt x="583414" y="0"/>
                      </a:moveTo>
                      <a:cubicBezTo>
                        <a:pt x="537230" y="17105"/>
                        <a:pt x="491046" y="31645"/>
                        <a:pt x="444862" y="47040"/>
                      </a:cubicBezTo>
                      <a:cubicBezTo>
                        <a:pt x="398677" y="61579"/>
                        <a:pt x="351638" y="76119"/>
                        <a:pt x="304598" y="89803"/>
                      </a:cubicBezTo>
                      <a:lnTo>
                        <a:pt x="164334" y="130000"/>
                      </a:lnTo>
                      <a:lnTo>
                        <a:pt x="23215" y="169342"/>
                      </a:lnTo>
                      <a:lnTo>
                        <a:pt x="29202" y="136842"/>
                      </a:lnTo>
                      <a:cubicBezTo>
                        <a:pt x="71111" y="165921"/>
                        <a:pt x="113018" y="195856"/>
                        <a:pt x="154926" y="224079"/>
                      </a:cubicBezTo>
                      <a:cubicBezTo>
                        <a:pt x="196835" y="253158"/>
                        <a:pt x="239598" y="280527"/>
                        <a:pt x="283216" y="308751"/>
                      </a:cubicBezTo>
                      <a:cubicBezTo>
                        <a:pt x="325980" y="336119"/>
                        <a:pt x="369598" y="362633"/>
                        <a:pt x="414072" y="388291"/>
                      </a:cubicBezTo>
                      <a:cubicBezTo>
                        <a:pt x="457691" y="414804"/>
                        <a:pt x="503020" y="438751"/>
                        <a:pt x="549204" y="462698"/>
                      </a:cubicBezTo>
                      <a:cubicBezTo>
                        <a:pt x="500454" y="446448"/>
                        <a:pt x="452559" y="425922"/>
                        <a:pt x="405519" y="405396"/>
                      </a:cubicBezTo>
                      <a:cubicBezTo>
                        <a:pt x="358480" y="383159"/>
                        <a:pt x="313151" y="359212"/>
                        <a:pt x="267822" y="334409"/>
                      </a:cubicBezTo>
                      <a:cubicBezTo>
                        <a:pt x="178019" y="283948"/>
                        <a:pt x="91637" y="226645"/>
                        <a:pt x="7821" y="167632"/>
                      </a:cubicBezTo>
                      <a:lnTo>
                        <a:pt x="7821" y="167632"/>
                      </a:lnTo>
                      <a:cubicBezTo>
                        <a:pt x="-732" y="161645"/>
                        <a:pt x="-2443" y="150527"/>
                        <a:pt x="3544" y="141974"/>
                      </a:cubicBezTo>
                      <a:cubicBezTo>
                        <a:pt x="6110" y="138553"/>
                        <a:pt x="9531" y="135987"/>
                        <a:pt x="13808" y="135132"/>
                      </a:cubicBezTo>
                      <a:cubicBezTo>
                        <a:pt x="60847" y="122303"/>
                        <a:pt x="107887" y="109474"/>
                        <a:pt x="155782" y="97500"/>
                      </a:cubicBezTo>
                      <a:cubicBezTo>
                        <a:pt x="202821" y="85527"/>
                        <a:pt x="250716" y="73553"/>
                        <a:pt x="297756" y="63290"/>
                      </a:cubicBezTo>
                      <a:cubicBezTo>
                        <a:pt x="345651" y="52171"/>
                        <a:pt x="392690" y="41908"/>
                        <a:pt x="440585" y="30789"/>
                      </a:cubicBezTo>
                      <a:cubicBezTo>
                        <a:pt x="487625" y="20526"/>
                        <a:pt x="535520" y="9408"/>
                        <a:pt x="583414"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70"/>
                <p:cNvSpPr/>
                <p:nvPr/>
              </p:nvSpPr>
              <p:spPr>
                <a:xfrm>
                  <a:off x="5953170" y="3725012"/>
                  <a:ext cx="375461" cy="168396"/>
                </a:xfrm>
                <a:custGeom>
                  <a:avLst/>
                  <a:gdLst/>
                  <a:ahLst/>
                  <a:cxnLst/>
                  <a:rect l="l" t="t" r="r" b="b"/>
                  <a:pathLst>
                    <a:path w="375461" h="168396" extrusionOk="0">
                      <a:moveTo>
                        <a:pt x="123158" y="80304"/>
                      </a:moveTo>
                      <a:lnTo>
                        <a:pt x="0" y="2475"/>
                      </a:lnTo>
                      <a:cubicBezTo>
                        <a:pt x="0" y="2475"/>
                        <a:pt x="183882" y="-33446"/>
                        <a:pt x="375462" y="168397"/>
                      </a:cubicBezTo>
                      <a:lnTo>
                        <a:pt x="123158" y="80304"/>
                      </a:lnTo>
                      <a:close/>
                    </a:path>
                  </a:pathLst>
                </a:custGeom>
                <a:solidFill>
                  <a:srgbClr val="013033">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70"/>
                <p:cNvSpPr/>
                <p:nvPr/>
              </p:nvSpPr>
              <p:spPr>
                <a:xfrm>
                  <a:off x="5913828" y="3738606"/>
                  <a:ext cx="297632" cy="311316"/>
                </a:xfrm>
                <a:custGeom>
                  <a:avLst/>
                  <a:gdLst/>
                  <a:ahLst/>
                  <a:cxnLst/>
                  <a:rect l="l" t="t" r="r" b="b"/>
                  <a:pathLst>
                    <a:path w="297632" h="311316" extrusionOk="0">
                      <a:moveTo>
                        <a:pt x="134277" y="0"/>
                      </a:moveTo>
                      <a:cubicBezTo>
                        <a:pt x="134277" y="0"/>
                        <a:pt x="68421" y="175329"/>
                        <a:pt x="0" y="219803"/>
                      </a:cubicBezTo>
                      <a:lnTo>
                        <a:pt x="123158" y="218093"/>
                      </a:lnTo>
                      <a:lnTo>
                        <a:pt x="150527" y="311317"/>
                      </a:lnTo>
                      <a:cubicBezTo>
                        <a:pt x="150527" y="311317"/>
                        <a:pt x="249738" y="206119"/>
                        <a:pt x="297632" y="76119"/>
                      </a:cubicBezTo>
                      <a:lnTo>
                        <a:pt x="13427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70"/>
                <p:cNvSpPr/>
                <p:nvPr/>
              </p:nvSpPr>
              <p:spPr>
                <a:xfrm>
                  <a:off x="6758661" y="3511515"/>
                  <a:ext cx="462456" cy="183471"/>
                </a:xfrm>
                <a:custGeom>
                  <a:avLst/>
                  <a:gdLst/>
                  <a:ahLst/>
                  <a:cxnLst/>
                  <a:rect l="l" t="t" r="r" b="b"/>
                  <a:pathLst>
                    <a:path w="462456" h="183471" extrusionOk="0">
                      <a:moveTo>
                        <a:pt x="9576" y="183472"/>
                      </a:moveTo>
                      <a:cubicBezTo>
                        <a:pt x="6156" y="183472"/>
                        <a:pt x="2734" y="181761"/>
                        <a:pt x="1024" y="178340"/>
                      </a:cubicBezTo>
                      <a:cubicBezTo>
                        <a:pt x="-1542" y="174064"/>
                        <a:pt x="1024" y="168077"/>
                        <a:pt x="5300" y="165511"/>
                      </a:cubicBezTo>
                      <a:cubicBezTo>
                        <a:pt x="148129" y="97090"/>
                        <a:pt x="297801" y="41498"/>
                        <a:pt x="450894" y="445"/>
                      </a:cubicBezTo>
                      <a:cubicBezTo>
                        <a:pt x="456025" y="-1266"/>
                        <a:pt x="461157" y="2155"/>
                        <a:pt x="462012" y="7287"/>
                      </a:cubicBezTo>
                      <a:cubicBezTo>
                        <a:pt x="463723" y="12419"/>
                        <a:pt x="460301" y="17550"/>
                        <a:pt x="455170" y="18405"/>
                      </a:cubicBezTo>
                      <a:cubicBezTo>
                        <a:pt x="303788" y="58603"/>
                        <a:pt x="154971" y="114195"/>
                        <a:pt x="12998" y="181761"/>
                      </a:cubicBezTo>
                      <a:cubicBezTo>
                        <a:pt x="12143" y="183472"/>
                        <a:pt x="11287" y="183472"/>
                        <a:pt x="9576" y="1834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70"/>
                <p:cNvSpPr/>
                <p:nvPr/>
              </p:nvSpPr>
              <p:spPr>
                <a:xfrm>
                  <a:off x="6676189" y="3503727"/>
                  <a:ext cx="778507" cy="318694"/>
                </a:xfrm>
                <a:custGeom>
                  <a:avLst/>
                  <a:gdLst/>
                  <a:ahLst/>
                  <a:cxnLst/>
                  <a:rect l="l" t="t" r="r" b="b"/>
                  <a:pathLst>
                    <a:path w="778507" h="318694" extrusionOk="0">
                      <a:moveTo>
                        <a:pt x="9089" y="318695"/>
                      </a:moveTo>
                      <a:cubicBezTo>
                        <a:pt x="5667" y="318695"/>
                        <a:pt x="2246" y="316129"/>
                        <a:pt x="536" y="312708"/>
                      </a:cubicBezTo>
                      <a:cubicBezTo>
                        <a:pt x="-1175" y="307576"/>
                        <a:pt x="1391" y="302445"/>
                        <a:pt x="5667" y="300734"/>
                      </a:cubicBezTo>
                      <a:lnTo>
                        <a:pt x="765999" y="536"/>
                      </a:lnTo>
                      <a:cubicBezTo>
                        <a:pt x="771130" y="-1175"/>
                        <a:pt x="776261" y="1391"/>
                        <a:pt x="777972" y="5667"/>
                      </a:cubicBezTo>
                      <a:cubicBezTo>
                        <a:pt x="779683" y="10799"/>
                        <a:pt x="777117" y="15931"/>
                        <a:pt x="772841" y="17641"/>
                      </a:cubicBezTo>
                      <a:lnTo>
                        <a:pt x="12509" y="317839"/>
                      </a:lnTo>
                      <a:cubicBezTo>
                        <a:pt x="10799" y="318695"/>
                        <a:pt x="9944" y="318695"/>
                        <a:pt x="9089" y="3186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0" name="Google Shape;2060;p70"/>
              <p:cNvSpPr/>
              <p:nvPr/>
            </p:nvSpPr>
            <p:spPr>
              <a:xfrm>
                <a:off x="6198157" y="3330031"/>
                <a:ext cx="1074687" cy="227535"/>
              </a:xfrm>
              <a:custGeom>
                <a:avLst/>
                <a:gdLst/>
                <a:ahLst/>
                <a:cxnLst/>
                <a:rect l="l" t="t" r="r" b="b"/>
                <a:pathLst>
                  <a:path w="1074687" h="227535" extrusionOk="0">
                    <a:moveTo>
                      <a:pt x="337449" y="10021"/>
                    </a:moveTo>
                    <a:cubicBezTo>
                      <a:pt x="337449" y="10021"/>
                      <a:pt x="15868" y="62193"/>
                      <a:pt x="474" y="72456"/>
                    </a:cubicBezTo>
                    <a:cubicBezTo>
                      <a:pt x="-15777" y="82719"/>
                      <a:pt x="390475" y="222127"/>
                      <a:pt x="541857" y="227259"/>
                    </a:cubicBezTo>
                    <a:cubicBezTo>
                      <a:pt x="747120" y="234956"/>
                      <a:pt x="1074687" y="79298"/>
                      <a:pt x="1074687" y="79298"/>
                    </a:cubicBezTo>
                    <a:cubicBezTo>
                      <a:pt x="1074687" y="79298"/>
                      <a:pt x="690673" y="-33597"/>
                      <a:pt x="337449" y="10021"/>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1" name="Google Shape;2061;p70"/>
              <p:cNvGrpSpPr/>
              <p:nvPr/>
            </p:nvGrpSpPr>
            <p:grpSpPr>
              <a:xfrm>
                <a:off x="6058367" y="2128141"/>
                <a:ext cx="1375267" cy="1376122"/>
                <a:chOff x="6058367" y="2128141"/>
                <a:chExt cx="1375267" cy="1376122"/>
              </a:xfrm>
            </p:grpSpPr>
            <p:sp>
              <p:nvSpPr>
                <p:cNvPr id="2062" name="Google Shape;2062;p70"/>
                <p:cNvSpPr/>
                <p:nvPr/>
              </p:nvSpPr>
              <p:spPr>
                <a:xfrm>
                  <a:off x="6058367" y="2128141"/>
                  <a:ext cx="1375267" cy="1376122"/>
                </a:xfrm>
                <a:custGeom>
                  <a:avLst/>
                  <a:gdLst/>
                  <a:ahLst/>
                  <a:cxnLst/>
                  <a:rect l="l" t="t" r="r" b="b"/>
                  <a:pathLst>
                    <a:path w="1375267" h="1376122" extrusionOk="0">
                      <a:moveTo>
                        <a:pt x="1375267" y="688489"/>
                      </a:moveTo>
                      <a:cubicBezTo>
                        <a:pt x="1375267" y="706449"/>
                        <a:pt x="1374412" y="724410"/>
                        <a:pt x="1372701" y="741515"/>
                      </a:cubicBezTo>
                      <a:cubicBezTo>
                        <a:pt x="1365859" y="835595"/>
                        <a:pt x="1339346" y="924542"/>
                        <a:pt x="1298294" y="1004937"/>
                      </a:cubicBezTo>
                      <a:cubicBezTo>
                        <a:pt x="1271780" y="1056253"/>
                        <a:pt x="1238425" y="1104148"/>
                        <a:pt x="1199938" y="1146911"/>
                      </a:cubicBezTo>
                      <a:cubicBezTo>
                        <a:pt x="1095596" y="1264083"/>
                        <a:pt x="951055" y="1345333"/>
                        <a:pt x="787700" y="1369280"/>
                      </a:cubicBezTo>
                      <a:cubicBezTo>
                        <a:pt x="787700" y="1369280"/>
                        <a:pt x="787700" y="1369280"/>
                        <a:pt x="787700" y="1369280"/>
                      </a:cubicBezTo>
                      <a:cubicBezTo>
                        <a:pt x="755200" y="1374412"/>
                        <a:pt x="721844" y="1376122"/>
                        <a:pt x="687634" y="1376122"/>
                      </a:cubicBezTo>
                      <a:cubicBezTo>
                        <a:pt x="523423" y="1376122"/>
                        <a:pt x="372896" y="1318820"/>
                        <a:pt x="254014" y="1222174"/>
                      </a:cubicBezTo>
                      <a:cubicBezTo>
                        <a:pt x="250593" y="1219609"/>
                        <a:pt x="247172" y="1217043"/>
                        <a:pt x="243751" y="1213622"/>
                      </a:cubicBezTo>
                      <a:cubicBezTo>
                        <a:pt x="199277" y="1175990"/>
                        <a:pt x="159935" y="1133227"/>
                        <a:pt x="126580" y="1086187"/>
                      </a:cubicBezTo>
                      <a:cubicBezTo>
                        <a:pt x="124869" y="1084477"/>
                        <a:pt x="124014" y="1081911"/>
                        <a:pt x="122303" y="1080201"/>
                      </a:cubicBezTo>
                      <a:cubicBezTo>
                        <a:pt x="85527" y="1027174"/>
                        <a:pt x="55592" y="969016"/>
                        <a:pt x="35066" y="906582"/>
                      </a:cubicBezTo>
                      <a:cubicBezTo>
                        <a:pt x="29079" y="889476"/>
                        <a:pt x="24803" y="873226"/>
                        <a:pt x="20527" y="856121"/>
                      </a:cubicBezTo>
                      <a:cubicBezTo>
                        <a:pt x="9408" y="812502"/>
                        <a:pt x="2566" y="767173"/>
                        <a:pt x="856" y="720134"/>
                      </a:cubicBezTo>
                      <a:cubicBezTo>
                        <a:pt x="856" y="709015"/>
                        <a:pt x="0" y="698752"/>
                        <a:pt x="0" y="687633"/>
                      </a:cubicBezTo>
                      <a:cubicBezTo>
                        <a:pt x="0" y="680791"/>
                        <a:pt x="0" y="673949"/>
                        <a:pt x="856" y="667107"/>
                      </a:cubicBezTo>
                      <a:cubicBezTo>
                        <a:pt x="2566" y="610660"/>
                        <a:pt x="10263" y="556778"/>
                        <a:pt x="24803" y="504607"/>
                      </a:cubicBezTo>
                      <a:cubicBezTo>
                        <a:pt x="73553" y="328422"/>
                        <a:pt x="189869" y="180461"/>
                        <a:pt x="345528" y="91514"/>
                      </a:cubicBezTo>
                      <a:cubicBezTo>
                        <a:pt x="384014" y="69277"/>
                        <a:pt x="424212" y="51316"/>
                        <a:pt x="466120" y="36776"/>
                      </a:cubicBezTo>
                      <a:cubicBezTo>
                        <a:pt x="536252" y="12829"/>
                        <a:pt x="610660" y="0"/>
                        <a:pt x="688489" y="0"/>
                      </a:cubicBezTo>
                      <a:cubicBezTo>
                        <a:pt x="741515" y="0"/>
                        <a:pt x="792831" y="5987"/>
                        <a:pt x="841582" y="17105"/>
                      </a:cubicBezTo>
                      <a:cubicBezTo>
                        <a:pt x="867240" y="23092"/>
                        <a:pt x="892897" y="29934"/>
                        <a:pt x="917700" y="38487"/>
                      </a:cubicBezTo>
                      <a:cubicBezTo>
                        <a:pt x="931384" y="43619"/>
                        <a:pt x="945068" y="48750"/>
                        <a:pt x="957897" y="53882"/>
                      </a:cubicBezTo>
                      <a:cubicBezTo>
                        <a:pt x="967306" y="57303"/>
                        <a:pt x="975858" y="61579"/>
                        <a:pt x="984411" y="65856"/>
                      </a:cubicBezTo>
                      <a:cubicBezTo>
                        <a:pt x="1014345" y="80395"/>
                        <a:pt x="1043424" y="96645"/>
                        <a:pt x="1070793" y="115461"/>
                      </a:cubicBezTo>
                      <a:cubicBezTo>
                        <a:pt x="1081911" y="123158"/>
                        <a:pt x="1092174" y="130000"/>
                        <a:pt x="1102438" y="138553"/>
                      </a:cubicBezTo>
                      <a:cubicBezTo>
                        <a:pt x="1157175" y="179606"/>
                        <a:pt x="1205069" y="229211"/>
                        <a:pt x="1245267" y="283948"/>
                      </a:cubicBezTo>
                      <a:cubicBezTo>
                        <a:pt x="1257240" y="301054"/>
                        <a:pt x="1269214" y="319014"/>
                        <a:pt x="1280333" y="336975"/>
                      </a:cubicBezTo>
                      <a:cubicBezTo>
                        <a:pt x="1333359" y="426777"/>
                        <a:pt x="1367570" y="530265"/>
                        <a:pt x="1374412" y="640594"/>
                      </a:cubicBezTo>
                      <a:cubicBezTo>
                        <a:pt x="1375267" y="656844"/>
                        <a:pt x="1375267" y="672239"/>
                        <a:pt x="1375267" y="6884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70"/>
                <p:cNvGrpSpPr/>
                <p:nvPr/>
              </p:nvGrpSpPr>
              <p:grpSpPr>
                <a:xfrm>
                  <a:off x="6060078" y="2128141"/>
                  <a:ext cx="1371845" cy="1223029"/>
                  <a:chOff x="6060078" y="2128141"/>
                  <a:chExt cx="1371845" cy="1223029"/>
                </a:xfrm>
              </p:grpSpPr>
              <p:sp>
                <p:nvSpPr>
                  <p:cNvPr id="2064" name="Google Shape;2064;p70"/>
                  <p:cNvSpPr/>
                  <p:nvPr/>
                </p:nvSpPr>
                <p:spPr>
                  <a:xfrm>
                    <a:off x="6083170" y="2128141"/>
                    <a:ext cx="823892" cy="786197"/>
                  </a:xfrm>
                  <a:custGeom>
                    <a:avLst/>
                    <a:gdLst/>
                    <a:ahLst/>
                    <a:cxnLst/>
                    <a:rect l="l" t="t" r="r" b="b"/>
                    <a:pathLst>
                      <a:path w="823892" h="786197" extrusionOk="0">
                        <a:moveTo>
                          <a:pt x="809081" y="779147"/>
                        </a:moveTo>
                        <a:cubicBezTo>
                          <a:pt x="779147" y="795397"/>
                          <a:pt x="740660" y="781713"/>
                          <a:pt x="719278" y="756910"/>
                        </a:cubicBezTo>
                        <a:cubicBezTo>
                          <a:pt x="682502" y="715002"/>
                          <a:pt x="634607" y="685068"/>
                          <a:pt x="580726" y="671383"/>
                        </a:cubicBezTo>
                        <a:lnTo>
                          <a:pt x="459278" y="641449"/>
                        </a:lnTo>
                        <a:cubicBezTo>
                          <a:pt x="404541" y="627765"/>
                          <a:pt x="347238" y="613226"/>
                          <a:pt x="310461" y="567896"/>
                        </a:cubicBezTo>
                        <a:cubicBezTo>
                          <a:pt x="297632" y="551646"/>
                          <a:pt x="279672" y="539673"/>
                          <a:pt x="259145" y="537107"/>
                        </a:cubicBezTo>
                        <a:cubicBezTo>
                          <a:pt x="199277" y="529409"/>
                          <a:pt x="195000" y="597831"/>
                          <a:pt x="159079" y="629476"/>
                        </a:cubicBezTo>
                        <a:cubicBezTo>
                          <a:pt x="130856" y="654278"/>
                          <a:pt x="81250" y="649147"/>
                          <a:pt x="59014" y="619212"/>
                        </a:cubicBezTo>
                        <a:cubicBezTo>
                          <a:pt x="53882" y="611515"/>
                          <a:pt x="49605" y="603818"/>
                          <a:pt x="47895" y="594410"/>
                        </a:cubicBezTo>
                        <a:cubicBezTo>
                          <a:pt x="41053" y="561054"/>
                          <a:pt x="23947" y="530265"/>
                          <a:pt x="0" y="505462"/>
                        </a:cubicBezTo>
                        <a:cubicBezTo>
                          <a:pt x="48750" y="329277"/>
                          <a:pt x="165066" y="181316"/>
                          <a:pt x="319870" y="91514"/>
                        </a:cubicBezTo>
                        <a:cubicBezTo>
                          <a:pt x="358356" y="69277"/>
                          <a:pt x="398554" y="51316"/>
                          <a:pt x="441317" y="36776"/>
                        </a:cubicBezTo>
                        <a:cubicBezTo>
                          <a:pt x="511449" y="12829"/>
                          <a:pt x="585857" y="0"/>
                          <a:pt x="663686" y="0"/>
                        </a:cubicBezTo>
                        <a:cubicBezTo>
                          <a:pt x="716712" y="0"/>
                          <a:pt x="768028" y="5987"/>
                          <a:pt x="816779" y="17105"/>
                        </a:cubicBezTo>
                        <a:cubicBezTo>
                          <a:pt x="860397" y="119737"/>
                          <a:pt x="691910" y="198422"/>
                          <a:pt x="624344" y="239474"/>
                        </a:cubicBezTo>
                        <a:cubicBezTo>
                          <a:pt x="561054" y="277961"/>
                          <a:pt x="509738" y="353225"/>
                          <a:pt x="531975" y="423356"/>
                        </a:cubicBezTo>
                        <a:cubicBezTo>
                          <a:pt x="542239" y="455857"/>
                          <a:pt x="607239" y="452435"/>
                          <a:pt x="633752" y="472962"/>
                        </a:cubicBezTo>
                        <a:cubicBezTo>
                          <a:pt x="731252" y="548225"/>
                          <a:pt x="678226" y="589278"/>
                          <a:pt x="723554" y="628620"/>
                        </a:cubicBezTo>
                        <a:cubicBezTo>
                          <a:pt x="768884" y="668818"/>
                          <a:pt x="820200" y="720134"/>
                          <a:pt x="809081" y="77914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70"/>
                  <p:cNvSpPr/>
                  <p:nvPr/>
                </p:nvSpPr>
                <p:spPr>
                  <a:xfrm>
                    <a:off x="7023949" y="2195707"/>
                    <a:ext cx="407974" cy="577539"/>
                  </a:xfrm>
                  <a:custGeom>
                    <a:avLst/>
                    <a:gdLst/>
                    <a:ahLst/>
                    <a:cxnLst/>
                    <a:rect l="l" t="t" r="r" b="b"/>
                    <a:pathLst>
                      <a:path w="407974" h="577539" extrusionOk="0">
                        <a:moveTo>
                          <a:pt x="407974" y="573883"/>
                        </a:moveTo>
                        <a:cubicBezTo>
                          <a:pt x="384882" y="581580"/>
                          <a:pt x="357514" y="577304"/>
                          <a:pt x="337843" y="559344"/>
                        </a:cubicBezTo>
                        <a:cubicBezTo>
                          <a:pt x="315606" y="539673"/>
                          <a:pt x="283961" y="481515"/>
                          <a:pt x="254882" y="471251"/>
                        </a:cubicBezTo>
                        <a:cubicBezTo>
                          <a:pt x="231789" y="462699"/>
                          <a:pt x="230079" y="526844"/>
                          <a:pt x="169355" y="524278"/>
                        </a:cubicBezTo>
                        <a:cubicBezTo>
                          <a:pt x="118895" y="521712"/>
                          <a:pt x="143697" y="470396"/>
                          <a:pt x="123171" y="460988"/>
                        </a:cubicBezTo>
                        <a:cubicBezTo>
                          <a:pt x="98368" y="450725"/>
                          <a:pt x="73565" y="439607"/>
                          <a:pt x="53894" y="421646"/>
                        </a:cubicBezTo>
                        <a:cubicBezTo>
                          <a:pt x="34223" y="403685"/>
                          <a:pt x="19684" y="377172"/>
                          <a:pt x="23960" y="350659"/>
                        </a:cubicBezTo>
                        <a:cubicBezTo>
                          <a:pt x="30802" y="302764"/>
                          <a:pt x="91526" y="270264"/>
                          <a:pt x="82974" y="222369"/>
                        </a:cubicBezTo>
                        <a:cubicBezTo>
                          <a:pt x="78697" y="195856"/>
                          <a:pt x="53894" y="178750"/>
                          <a:pt x="35934" y="158224"/>
                        </a:cubicBezTo>
                        <a:cubicBezTo>
                          <a:pt x="9420" y="127435"/>
                          <a:pt x="-19658" y="35066"/>
                          <a:pt x="17973" y="0"/>
                        </a:cubicBezTo>
                        <a:cubicBezTo>
                          <a:pt x="122316" y="49605"/>
                          <a:pt x="212118" y="124869"/>
                          <a:pt x="279685" y="218093"/>
                        </a:cubicBezTo>
                        <a:cubicBezTo>
                          <a:pt x="291658" y="235198"/>
                          <a:pt x="303632" y="253159"/>
                          <a:pt x="314750" y="271119"/>
                        </a:cubicBezTo>
                        <a:cubicBezTo>
                          <a:pt x="367777" y="360922"/>
                          <a:pt x="401132" y="463554"/>
                          <a:pt x="407974" y="5738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70"/>
                  <p:cNvSpPr/>
                  <p:nvPr/>
                </p:nvSpPr>
                <p:spPr>
                  <a:xfrm>
                    <a:off x="6060078" y="2849130"/>
                    <a:ext cx="626513" cy="502040"/>
                  </a:xfrm>
                  <a:custGeom>
                    <a:avLst/>
                    <a:gdLst/>
                    <a:ahLst/>
                    <a:cxnLst/>
                    <a:rect l="l" t="t" r="r" b="b"/>
                    <a:pathLst>
                      <a:path w="626513" h="502040" extrusionOk="0">
                        <a:moveTo>
                          <a:pt x="619212" y="454146"/>
                        </a:moveTo>
                        <a:cubicBezTo>
                          <a:pt x="608949" y="470396"/>
                          <a:pt x="588423" y="477238"/>
                          <a:pt x="569607" y="474672"/>
                        </a:cubicBezTo>
                        <a:cubicBezTo>
                          <a:pt x="566186" y="473817"/>
                          <a:pt x="562765" y="472962"/>
                          <a:pt x="559344" y="472106"/>
                        </a:cubicBezTo>
                        <a:cubicBezTo>
                          <a:pt x="521712" y="461843"/>
                          <a:pt x="480659" y="460988"/>
                          <a:pt x="443883" y="472962"/>
                        </a:cubicBezTo>
                        <a:cubicBezTo>
                          <a:pt x="429343" y="477238"/>
                          <a:pt x="414804" y="478093"/>
                          <a:pt x="400264" y="472962"/>
                        </a:cubicBezTo>
                        <a:cubicBezTo>
                          <a:pt x="379738" y="465264"/>
                          <a:pt x="362633" y="448159"/>
                          <a:pt x="340396" y="447304"/>
                        </a:cubicBezTo>
                        <a:cubicBezTo>
                          <a:pt x="307041" y="445593"/>
                          <a:pt x="285659" y="479804"/>
                          <a:pt x="258290" y="498620"/>
                        </a:cubicBezTo>
                        <a:cubicBezTo>
                          <a:pt x="256580" y="499475"/>
                          <a:pt x="254869" y="501185"/>
                          <a:pt x="253159" y="502041"/>
                        </a:cubicBezTo>
                        <a:cubicBezTo>
                          <a:pt x="249738" y="499475"/>
                          <a:pt x="246316" y="496909"/>
                          <a:pt x="242896" y="493488"/>
                        </a:cubicBezTo>
                        <a:cubicBezTo>
                          <a:pt x="147961" y="413093"/>
                          <a:pt x="74408" y="307040"/>
                          <a:pt x="34211" y="186448"/>
                        </a:cubicBezTo>
                        <a:cubicBezTo>
                          <a:pt x="28224" y="169342"/>
                          <a:pt x="23947" y="153092"/>
                          <a:pt x="19671" y="135987"/>
                        </a:cubicBezTo>
                        <a:cubicBezTo>
                          <a:pt x="8553" y="92369"/>
                          <a:pt x="1711" y="47040"/>
                          <a:pt x="0" y="0"/>
                        </a:cubicBezTo>
                        <a:cubicBezTo>
                          <a:pt x="7698" y="855"/>
                          <a:pt x="15395" y="3421"/>
                          <a:pt x="23092" y="5987"/>
                        </a:cubicBezTo>
                        <a:cubicBezTo>
                          <a:pt x="72698" y="23947"/>
                          <a:pt x="111185" y="44474"/>
                          <a:pt x="165922" y="37632"/>
                        </a:cubicBezTo>
                        <a:cubicBezTo>
                          <a:pt x="197567" y="33355"/>
                          <a:pt x="227501" y="23092"/>
                          <a:pt x="259145" y="18816"/>
                        </a:cubicBezTo>
                        <a:cubicBezTo>
                          <a:pt x="290790" y="15395"/>
                          <a:pt x="325857" y="19671"/>
                          <a:pt x="348093" y="41908"/>
                        </a:cubicBezTo>
                        <a:cubicBezTo>
                          <a:pt x="377172" y="70987"/>
                          <a:pt x="379738" y="122303"/>
                          <a:pt x="416514" y="141974"/>
                        </a:cubicBezTo>
                        <a:cubicBezTo>
                          <a:pt x="449014" y="159079"/>
                          <a:pt x="493488" y="139408"/>
                          <a:pt x="525133" y="159079"/>
                        </a:cubicBezTo>
                        <a:cubicBezTo>
                          <a:pt x="550791" y="175329"/>
                          <a:pt x="556778" y="210395"/>
                          <a:pt x="555068" y="240329"/>
                        </a:cubicBezTo>
                        <a:cubicBezTo>
                          <a:pt x="553357" y="271119"/>
                          <a:pt x="548226" y="302764"/>
                          <a:pt x="561055" y="330132"/>
                        </a:cubicBezTo>
                        <a:cubicBezTo>
                          <a:pt x="571317" y="350659"/>
                          <a:pt x="590133" y="365198"/>
                          <a:pt x="605528" y="382304"/>
                        </a:cubicBezTo>
                        <a:cubicBezTo>
                          <a:pt x="621778" y="401975"/>
                          <a:pt x="635462" y="430198"/>
                          <a:pt x="619212" y="4541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70"/>
                  <p:cNvSpPr/>
                  <p:nvPr/>
                </p:nvSpPr>
                <p:spPr>
                  <a:xfrm>
                    <a:off x="7043555" y="2838535"/>
                    <a:ext cx="388368" cy="436767"/>
                  </a:xfrm>
                  <a:custGeom>
                    <a:avLst/>
                    <a:gdLst/>
                    <a:ahLst/>
                    <a:cxnLst/>
                    <a:rect l="l" t="t" r="r" b="b"/>
                    <a:pathLst>
                      <a:path w="388368" h="436767" extrusionOk="0">
                        <a:moveTo>
                          <a:pt x="388368" y="31121"/>
                        </a:moveTo>
                        <a:cubicBezTo>
                          <a:pt x="381526" y="125200"/>
                          <a:pt x="355013" y="214148"/>
                          <a:pt x="313105" y="294543"/>
                        </a:cubicBezTo>
                        <a:cubicBezTo>
                          <a:pt x="286592" y="345859"/>
                          <a:pt x="253237" y="393754"/>
                          <a:pt x="214750" y="436517"/>
                        </a:cubicBezTo>
                        <a:cubicBezTo>
                          <a:pt x="184815" y="438227"/>
                          <a:pt x="154881" y="431385"/>
                          <a:pt x="133499" y="410004"/>
                        </a:cubicBezTo>
                        <a:cubicBezTo>
                          <a:pt x="100999" y="378359"/>
                          <a:pt x="98433" y="323622"/>
                          <a:pt x="118104" y="282569"/>
                        </a:cubicBezTo>
                        <a:cubicBezTo>
                          <a:pt x="125802" y="265464"/>
                          <a:pt x="137776" y="250069"/>
                          <a:pt x="143762" y="232108"/>
                        </a:cubicBezTo>
                        <a:cubicBezTo>
                          <a:pt x="149749" y="214148"/>
                          <a:pt x="148038" y="191911"/>
                          <a:pt x="133499" y="179937"/>
                        </a:cubicBezTo>
                        <a:cubicBezTo>
                          <a:pt x="93302" y="146582"/>
                          <a:pt x="36854" y="193621"/>
                          <a:pt x="4354" y="133753"/>
                        </a:cubicBezTo>
                        <a:cubicBezTo>
                          <a:pt x="-17883" y="91845"/>
                          <a:pt x="51394" y="75595"/>
                          <a:pt x="69354" y="37963"/>
                        </a:cubicBezTo>
                        <a:cubicBezTo>
                          <a:pt x="97578" y="-21906"/>
                          <a:pt x="149749" y="7173"/>
                          <a:pt x="193368" y="6318"/>
                        </a:cubicBezTo>
                        <a:cubicBezTo>
                          <a:pt x="243828" y="6318"/>
                          <a:pt x="278895" y="68753"/>
                          <a:pt x="328500" y="58489"/>
                        </a:cubicBezTo>
                        <a:cubicBezTo>
                          <a:pt x="349881" y="54213"/>
                          <a:pt x="366131" y="33687"/>
                          <a:pt x="388368" y="31121"/>
                        </a:cubicBezTo>
                        <a:lnTo>
                          <a:pt x="388368" y="3112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8" name="Google Shape;2068;p70"/>
                <p:cNvSpPr/>
                <p:nvPr/>
              </p:nvSpPr>
              <p:spPr>
                <a:xfrm>
                  <a:off x="6806563" y="2430479"/>
                  <a:ext cx="127119" cy="121445"/>
                </a:xfrm>
                <a:custGeom>
                  <a:avLst/>
                  <a:gdLst/>
                  <a:ahLst/>
                  <a:cxnLst/>
                  <a:rect l="l" t="t" r="r" b="b"/>
                  <a:pathLst>
                    <a:path w="127119" h="121445" extrusionOk="0">
                      <a:moveTo>
                        <a:pt x="13846" y="89373"/>
                      </a:moveTo>
                      <a:cubicBezTo>
                        <a:pt x="26675" y="105623"/>
                        <a:pt x="46346" y="113321"/>
                        <a:pt x="66017" y="118452"/>
                      </a:cubicBezTo>
                      <a:cubicBezTo>
                        <a:pt x="78846" y="121873"/>
                        <a:pt x="93386" y="123584"/>
                        <a:pt x="105360" y="116742"/>
                      </a:cubicBezTo>
                      <a:cubicBezTo>
                        <a:pt x="118189" y="109044"/>
                        <a:pt x="122465" y="91939"/>
                        <a:pt x="125031" y="76544"/>
                      </a:cubicBezTo>
                      <a:cubicBezTo>
                        <a:pt x="127597" y="59439"/>
                        <a:pt x="129307" y="41478"/>
                        <a:pt x="120755" y="26939"/>
                      </a:cubicBezTo>
                      <a:cubicBezTo>
                        <a:pt x="85688" y="-34640"/>
                        <a:pt x="-41746" y="19241"/>
                        <a:pt x="13846" y="8937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70"/>
                <p:cNvSpPr/>
                <p:nvPr/>
              </p:nvSpPr>
              <p:spPr>
                <a:xfrm>
                  <a:off x="6180670" y="2266694"/>
                  <a:ext cx="1252964" cy="1237569"/>
                </a:xfrm>
                <a:custGeom>
                  <a:avLst/>
                  <a:gdLst/>
                  <a:ahLst/>
                  <a:cxnLst/>
                  <a:rect l="l" t="t" r="r" b="b"/>
                  <a:pathLst>
                    <a:path w="1252964" h="1237569" extrusionOk="0">
                      <a:moveTo>
                        <a:pt x="1252964" y="549936"/>
                      </a:moveTo>
                      <a:cubicBezTo>
                        <a:pt x="1252964" y="567896"/>
                        <a:pt x="1252109" y="585857"/>
                        <a:pt x="1250398" y="602962"/>
                      </a:cubicBezTo>
                      <a:cubicBezTo>
                        <a:pt x="1243556" y="697041"/>
                        <a:pt x="1217043" y="785989"/>
                        <a:pt x="1175990" y="866384"/>
                      </a:cubicBezTo>
                      <a:cubicBezTo>
                        <a:pt x="1149477" y="917700"/>
                        <a:pt x="1116122" y="965595"/>
                        <a:pt x="1077635" y="1008358"/>
                      </a:cubicBezTo>
                      <a:cubicBezTo>
                        <a:pt x="973292" y="1125530"/>
                        <a:pt x="828752" y="1206780"/>
                        <a:pt x="665397" y="1230727"/>
                      </a:cubicBezTo>
                      <a:cubicBezTo>
                        <a:pt x="665397" y="1230727"/>
                        <a:pt x="665397" y="1230727"/>
                        <a:pt x="665397" y="1230727"/>
                      </a:cubicBezTo>
                      <a:cubicBezTo>
                        <a:pt x="632897" y="1235859"/>
                        <a:pt x="599541" y="1237569"/>
                        <a:pt x="565330" y="1237569"/>
                      </a:cubicBezTo>
                      <a:cubicBezTo>
                        <a:pt x="401119" y="1237569"/>
                        <a:pt x="250593" y="1180267"/>
                        <a:pt x="131711" y="1083621"/>
                      </a:cubicBezTo>
                      <a:cubicBezTo>
                        <a:pt x="128290" y="1081056"/>
                        <a:pt x="124869" y="1078490"/>
                        <a:pt x="121447" y="1075069"/>
                      </a:cubicBezTo>
                      <a:cubicBezTo>
                        <a:pt x="76974" y="1037437"/>
                        <a:pt x="37631" y="994674"/>
                        <a:pt x="4276" y="947634"/>
                      </a:cubicBezTo>
                      <a:cubicBezTo>
                        <a:pt x="2566" y="945924"/>
                        <a:pt x="1710" y="943358"/>
                        <a:pt x="0" y="941647"/>
                      </a:cubicBezTo>
                      <a:cubicBezTo>
                        <a:pt x="132566" y="932239"/>
                        <a:pt x="264277" y="915134"/>
                        <a:pt x="390856" y="877503"/>
                      </a:cubicBezTo>
                      <a:cubicBezTo>
                        <a:pt x="579870" y="821910"/>
                        <a:pt x="759476" y="717568"/>
                        <a:pt x="874081" y="558488"/>
                      </a:cubicBezTo>
                      <a:cubicBezTo>
                        <a:pt x="961318" y="437041"/>
                        <a:pt x="1002371" y="285659"/>
                        <a:pt x="997239" y="135987"/>
                      </a:cubicBezTo>
                      <a:cubicBezTo>
                        <a:pt x="995529" y="89803"/>
                        <a:pt x="989542" y="44474"/>
                        <a:pt x="979279" y="0"/>
                      </a:cubicBezTo>
                      <a:cubicBezTo>
                        <a:pt x="1034016" y="41053"/>
                        <a:pt x="1081911" y="90658"/>
                        <a:pt x="1122108" y="145395"/>
                      </a:cubicBezTo>
                      <a:cubicBezTo>
                        <a:pt x="1134082" y="162500"/>
                        <a:pt x="1146056" y="180461"/>
                        <a:pt x="1157174" y="198422"/>
                      </a:cubicBezTo>
                      <a:cubicBezTo>
                        <a:pt x="1210201" y="288224"/>
                        <a:pt x="1244411" y="391712"/>
                        <a:pt x="1251253" y="502041"/>
                      </a:cubicBezTo>
                      <a:cubicBezTo>
                        <a:pt x="1252964" y="518291"/>
                        <a:pt x="1252964" y="533686"/>
                        <a:pt x="1252964" y="549936"/>
                      </a:cubicBezTo>
                      <a:close/>
                    </a:path>
                  </a:pathLst>
                </a:custGeom>
                <a:solidFill>
                  <a:srgbClr val="013033">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70"/>
                <p:cNvSpPr/>
                <p:nvPr/>
              </p:nvSpPr>
              <p:spPr>
                <a:xfrm>
                  <a:off x="6316267" y="2263136"/>
                  <a:ext cx="532845" cy="507600"/>
                </a:xfrm>
                <a:custGeom>
                  <a:avLst/>
                  <a:gdLst/>
                  <a:ahLst/>
                  <a:cxnLst/>
                  <a:rect l="l" t="t" r="r" b="b"/>
                  <a:pathLst>
                    <a:path w="532845" h="507600" extrusionOk="0">
                      <a:moveTo>
                        <a:pt x="155193" y="106190"/>
                      </a:moveTo>
                      <a:cubicBezTo>
                        <a:pt x="220193" y="36913"/>
                        <a:pt x="315128" y="-20390"/>
                        <a:pt x="406641" y="6979"/>
                      </a:cubicBezTo>
                      <a:cubicBezTo>
                        <a:pt x="487891" y="31782"/>
                        <a:pt x="538352" y="121584"/>
                        <a:pt x="532365" y="205400"/>
                      </a:cubicBezTo>
                      <a:cubicBezTo>
                        <a:pt x="526378" y="290072"/>
                        <a:pt x="472497" y="365335"/>
                        <a:pt x="403220" y="414085"/>
                      </a:cubicBezTo>
                      <a:cubicBezTo>
                        <a:pt x="333944" y="462835"/>
                        <a:pt x="250983" y="487638"/>
                        <a:pt x="168022" y="503033"/>
                      </a:cubicBezTo>
                      <a:cubicBezTo>
                        <a:pt x="71377" y="521849"/>
                        <a:pt x="-26123" y="483362"/>
                        <a:pt x="6377" y="372177"/>
                      </a:cubicBezTo>
                      <a:cubicBezTo>
                        <a:pt x="34601" y="273822"/>
                        <a:pt x="84206" y="182308"/>
                        <a:pt x="155193" y="106190"/>
                      </a:cubicBezTo>
                      <a:close/>
                    </a:path>
                  </a:pathLst>
                </a:custGeom>
                <a:solidFill>
                  <a:srgbClr val="C0F9FF">
                    <a:alpha val="329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70"/>
                <p:cNvSpPr/>
                <p:nvPr/>
              </p:nvSpPr>
              <p:spPr>
                <a:xfrm>
                  <a:off x="6142607" y="2302142"/>
                  <a:ext cx="285707" cy="404158"/>
                </a:xfrm>
                <a:custGeom>
                  <a:avLst/>
                  <a:gdLst/>
                  <a:ahLst/>
                  <a:cxnLst/>
                  <a:rect l="l" t="t" r="r" b="b"/>
                  <a:pathLst>
                    <a:path w="285707" h="404158" extrusionOk="0">
                      <a:moveTo>
                        <a:pt x="14116" y="404158"/>
                      </a:moveTo>
                      <a:cubicBezTo>
                        <a:pt x="12406" y="404158"/>
                        <a:pt x="11550" y="404158"/>
                        <a:pt x="9839" y="403303"/>
                      </a:cubicBezTo>
                      <a:cubicBezTo>
                        <a:pt x="2142" y="400737"/>
                        <a:pt x="-1279" y="393040"/>
                        <a:pt x="432" y="386197"/>
                      </a:cubicBezTo>
                      <a:cubicBezTo>
                        <a:pt x="46616" y="235671"/>
                        <a:pt x="139840" y="99683"/>
                        <a:pt x="262998" y="3039"/>
                      </a:cubicBezTo>
                      <a:cubicBezTo>
                        <a:pt x="268985" y="-2093"/>
                        <a:pt x="277538" y="-383"/>
                        <a:pt x="282669" y="5604"/>
                      </a:cubicBezTo>
                      <a:cubicBezTo>
                        <a:pt x="287801" y="11591"/>
                        <a:pt x="286091" y="20144"/>
                        <a:pt x="280104" y="25275"/>
                      </a:cubicBezTo>
                      <a:cubicBezTo>
                        <a:pt x="161222" y="118499"/>
                        <a:pt x="70564" y="250210"/>
                        <a:pt x="26945" y="394750"/>
                      </a:cubicBezTo>
                      <a:cubicBezTo>
                        <a:pt x="25235" y="399882"/>
                        <a:pt x="20103" y="404158"/>
                        <a:pt x="14116" y="4041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70"/>
                <p:cNvSpPr/>
                <p:nvPr/>
              </p:nvSpPr>
              <p:spPr>
                <a:xfrm>
                  <a:off x="6475939" y="2182878"/>
                  <a:ext cx="259798" cy="90658"/>
                </a:xfrm>
                <a:custGeom>
                  <a:avLst/>
                  <a:gdLst/>
                  <a:ahLst/>
                  <a:cxnLst/>
                  <a:rect l="l" t="t" r="r" b="b"/>
                  <a:pathLst>
                    <a:path w="259798" h="90658" extrusionOk="0">
                      <a:moveTo>
                        <a:pt x="13482" y="90658"/>
                      </a:moveTo>
                      <a:cubicBezTo>
                        <a:pt x="8351" y="90658"/>
                        <a:pt x="4075" y="88092"/>
                        <a:pt x="1509" y="83816"/>
                      </a:cubicBezTo>
                      <a:cubicBezTo>
                        <a:pt x="-1912" y="76974"/>
                        <a:pt x="653" y="68421"/>
                        <a:pt x="7496" y="65000"/>
                      </a:cubicBezTo>
                      <a:cubicBezTo>
                        <a:pt x="80193" y="25658"/>
                        <a:pt x="163154" y="2566"/>
                        <a:pt x="245259" y="0"/>
                      </a:cubicBezTo>
                      <a:cubicBezTo>
                        <a:pt x="252957" y="0"/>
                        <a:pt x="258944" y="5987"/>
                        <a:pt x="259799" y="13684"/>
                      </a:cubicBezTo>
                      <a:cubicBezTo>
                        <a:pt x="259799" y="21382"/>
                        <a:pt x="253812" y="27368"/>
                        <a:pt x="246115" y="28224"/>
                      </a:cubicBezTo>
                      <a:cubicBezTo>
                        <a:pt x="167430" y="30789"/>
                        <a:pt x="89601" y="52171"/>
                        <a:pt x="20324" y="89803"/>
                      </a:cubicBezTo>
                      <a:cubicBezTo>
                        <a:pt x="17759" y="89803"/>
                        <a:pt x="16048" y="90658"/>
                        <a:pt x="13482" y="906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73" name="Google Shape;2073;p70"/>
            <p:cNvGrpSpPr/>
            <p:nvPr/>
          </p:nvGrpSpPr>
          <p:grpSpPr>
            <a:xfrm rot="-1708119" flipH="1">
              <a:off x="5262288" y="1784316"/>
              <a:ext cx="474112" cy="450269"/>
              <a:chOff x="1996949" y="553513"/>
              <a:chExt cx="605084" cy="574654"/>
            </a:xfrm>
          </p:grpSpPr>
          <p:sp>
            <p:nvSpPr>
              <p:cNvPr id="2074" name="Google Shape;2074;p70"/>
              <p:cNvSpPr/>
              <p:nvPr/>
            </p:nvSpPr>
            <p:spPr>
              <a:xfrm>
                <a:off x="2237247" y="553513"/>
                <a:ext cx="364786" cy="358301"/>
              </a:xfrm>
              <a:custGeom>
                <a:avLst/>
                <a:gdLst/>
                <a:ahLst/>
                <a:cxnLst/>
                <a:rect l="l" t="t" r="r" b="b"/>
                <a:pathLst>
                  <a:path w="273248" h="268390" extrusionOk="0">
                    <a:moveTo>
                      <a:pt x="0" y="268391"/>
                    </a:moveTo>
                    <a:lnTo>
                      <a:pt x="156258" y="0"/>
                    </a:lnTo>
                    <a:lnTo>
                      <a:pt x="273248" y="127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70"/>
              <p:cNvSpPr/>
              <p:nvPr/>
            </p:nvSpPr>
            <p:spPr>
              <a:xfrm>
                <a:off x="1996949" y="658272"/>
                <a:ext cx="141590" cy="262645"/>
              </a:xfrm>
              <a:custGeom>
                <a:avLst/>
                <a:gdLst/>
                <a:ahLst/>
                <a:cxnLst/>
                <a:rect l="l" t="t" r="r" b="b"/>
                <a:pathLst>
                  <a:path w="106060" h="196738" extrusionOk="0">
                    <a:moveTo>
                      <a:pt x="79343" y="196739"/>
                    </a:moveTo>
                    <a:lnTo>
                      <a:pt x="0" y="18621"/>
                    </a:lnTo>
                    <a:lnTo>
                      <a:pt x="10606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6" name="Google Shape;2076;p70"/>
              <p:cNvSpPr/>
              <p:nvPr/>
            </p:nvSpPr>
            <p:spPr>
              <a:xfrm>
                <a:off x="2303666" y="999547"/>
                <a:ext cx="291288" cy="128621"/>
              </a:xfrm>
              <a:custGeom>
                <a:avLst/>
                <a:gdLst/>
                <a:ahLst/>
                <a:cxnLst/>
                <a:rect l="l" t="t" r="r" b="b"/>
                <a:pathLst>
                  <a:path w="218193" h="96345" extrusionOk="0">
                    <a:moveTo>
                      <a:pt x="0" y="61127"/>
                    </a:moveTo>
                    <a:lnTo>
                      <a:pt x="197953" y="0"/>
                    </a:lnTo>
                    <a:lnTo>
                      <a:pt x="218194" y="963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77" name="Google Shape;2077;p70"/>
          <p:cNvGrpSpPr/>
          <p:nvPr/>
        </p:nvGrpSpPr>
        <p:grpSpPr>
          <a:xfrm>
            <a:off x="1091126" y="3710865"/>
            <a:ext cx="1670491" cy="976149"/>
            <a:chOff x="8185751" y="966690"/>
            <a:chExt cx="1670491" cy="976149"/>
          </a:xfrm>
        </p:grpSpPr>
        <p:sp>
          <p:nvSpPr>
            <p:cNvPr id="2078" name="Google Shape;2078;p70"/>
            <p:cNvSpPr/>
            <p:nvPr/>
          </p:nvSpPr>
          <p:spPr>
            <a:xfrm>
              <a:off x="8185751" y="1215572"/>
              <a:ext cx="1646791" cy="727267"/>
            </a:xfrm>
            <a:custGeom>
              <a:avLst/>
              <a:gdLst/>
              <a:ahLst/>
              <a:cxnLst/>
              <a:rect l="l" t="t" r="r" b="b"/>
              <a:pathLst>
                <a:path w="1646791" h="727267" extrusionOk="0">
                  <a:moveTo>
                    <a:pt x="1645193" y="493488"/>
                  </a:moveTo>
                  <a:cubicBezTo>
                    <a:pt x="1632364" y="532830"/>
                    <a:pt x="1062757" y="655133"/>
                    <a:pt x="802757" y="709015"/>
                  </a:cubicBezTo>
                  <a:lnTo>
                    <a:pt x="802757" y="709015"/>
                  </a:lnTo>
                  <a:cubicBezTo>
                    <a:pt x="771112" y="715857"/>
                    <a:pt x="743743" y="720989"/>
                    <a:pt x="723217" y="725265"/>
                  </a:cubicBezTo>
                  <a:cubicBezTo>
                    <a:pt x="694138" y="731252"/>
                    <a:pt x="663348" y="723555"/>
                    <a:pt x="639401" y="705594"/>
                  </a:cubicBezTo>
                  <a:lnTo>
                    <a:pt x="606901" y="679081"/>
                  </a:lnTo>
                  <a:lnTo>
                    <a:pt x="20189" y="212106"/>
                  </a:lnTo>
                  <a:lnTo>
                    <a:pt x="9925" y="204408"/>
                  </a:lnTo>
                  <a:cubicBezTo>
                    <a:pt x="5649" y="186448"/>
                    <a:pt x="2228" y="169343"/>
                    <a:pt x="1373" y="153093"/>
                  </a:cubicBezTo>
                  <a:cubicBezTo>
                    <a:pt x="-7180" y="59869"/>
                    <a:pt x="27031" y="0"/>
                    <a:pt x="27031" y="0"/>
                  </a:cubicBezTo>
                  <a:lnTo>
                    <a:pt x="96307" y="5987"/>
                  </a:lnTo>
                  <a:lnTo>
                    <a:pt x="195518" y="14540"/>
                  </a:lnTo>
                  <a:lnTo>
                    <a:pt x="1433943" y="116316"/>
                  </a:lnTo>
                  <a:lnTo>
                    <a:pt x="1535719" y="429343"/>
                  </a:lnTo>
                  <a:cubicBezTo>
                    <a:pt x="1536574" y="428488"/>
                    <a:pt x="1662298" y="442172"/>
                    <a:pt x="1645193" y="4934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70"/>
            <p:cNvSpPr/>
            <p:nvPr/>
          </p:nvSpPr>
          <p:spPr>
            <a:xfrm>
              <a:off x="8187123" y="1368665"/>
              <a:ext cx="805620" cy="574174"/>
            </a:xfrm>
            <a:custGeom>
              <a:avLst/>
              <a:gdLst/>
              <a:ahLst/>
              <a:cxnLst/>
              <a:rect l="l" t="t" r="r" b="b"/>
              <a:pathLst>
                <a:path w="805620" h="574174" extrusionOk="0">
                  <a:moveTo>
                    <a:pt x="783423" y="506317"/>
                  </a:moveTo>
                  <a:cubicBezTo>
                    <a:pt x="789410" y="522567"/>
                    <a:pt x="804805" y="536252"/>
                    <a:pt x="802239" y="553357"/>
                  </a:cubicBezTo>
                  <a:cubicBezTo>
                    <a:pt x="802239" y="554212"/>
                    <a:pt x="802239" y="555067"/>
                    <a:pt x="801384" y="555923"/>
                  </a:cubicBezTo>
                  <a:lnTo>
                    <a:pt x="801384" y="555923"/>
                  </a:lnTo>
                  <a:cubicBezTo>
                    <a:pt x="769739" y="562765"/>
                    <a:pt x="742370" y="567896"/>
                    <a:pt x="721844" y="572173"/>
                  </a:cubicBezTo>
                  <a:cubicBezTo>
                    <a:pt x="692765" y="578160"/>
                    <a:pt x="661976" y="570462"/>
                    <a:pt x="638028" y="552502"/>
                  </a:cubicBezTo>
                  <a:lnTo>
                    <a:pt x="605528" y="525988"/>
                  </a:lnTo>
                  <a:lnTo>
                    <a:pt x="18816" y="59013"/>
                  </a:lnTo>
                  <a:lnTo>
                    <a:pt x="8553" y="51316"/>
                  </a:lnTo>
                  <a:cubicBezTo>
                    <a:pt x="4276" y="33355"/>
                    <a:pt x="855" y="16250"/>
                    <a:pt x="0" y="0"/>
                  </a:cubicBezTo>
                  <a:cubicBezTo>
                    <a:pt x="1711" y="1711"/>
                    <a:pt x="3421" y="3421"/>
                    <a:pt x="5131" y="5132"/>
                  </a:cubicBezTo>
                  <a:cubicBezTo>
                    <a:pt x="29079" y="29079"/>
                    <a:pt x="54737" y="51316"/>
                    <a:pt x="80395" y="72698"/>
                  </a:cubicBezTo>
                  <a:cubicBezTo>
                    <a:pt x="132566" y="115461"/>
                    <a:pt x="188158" y="153948"/>
                    <a:pt x="248027" y="184737"/>
                  </a:cubicBezTo>
                  <a:cubicBezTo>
                    <a:pt x="280527" y="201843"/>
                    <a:pt x="314738" y="216382"/>
                    <a:pt x="348948" y="227501"/>
                  </a:cubicBezTo>
                  <a:cubicBezTo>
                    <a:pt x="493488" y="276251"/>
                    <a:pt x="659410" y="275396"/>
                    <a:pt x="793686" y="201843"/>
                  </a:cubicBezTo>
                  <a:cubicBezTo>
                    <a:pt x="811647" y="283093"/>
                    <a:pt x="809081" y="368619"/>
                    <a:pt x="787699" y="449870"/>
                  </a:cubicBezTo>
                  <a:cubicBezTo>
                    <a:pt x="782568" y="468686"/>
                    <a:pt x="776581" y="488357"/>
                    <a:pt x="783423" y="5063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70"/>
            <p:cNvSpPr/>
            <p:nvPr/>
          </p:nvSpPr>
          <p:spPr>
            <a:xfrm>
              <a:off x="8856394" y="1335300"/>
              <a:ext cx="941186" cy="546524"/>
            </a:xfrm>
            <a:custGeom>
              <a:avLst/>
              <a:gdLst/>
              <a:ahLst/>
              <a:cxnLst/>
              <a:rect l="l" t="t" r="r" b="b"/>
              <a:pathLst>
                <a:path w="941186" h="546524" extrusionOk="0">
                  <a:moveTo>
                    <a:pt x="60271" y="308761"/>
                  </a:moveTo>
                  <a:cubicBezTo>
                    <a:pt x="60271" y="308761"/>
                    <a:pt x="-44927" y="407116"/>
                    <a:pt x="22640" y="546525"/>
                  </a:cubicBezTo>
                  <a:lnTo>
                    <a:pt x="923234" y="320734"/>
                  </a:lnTo>
                  <a:cubicBezTo>
                    <a:pt x="923234" y="320734"/>
                    <a:pt x="907839" y="82115"/>
                    <a:pt x="940339" y="9418"/>
                  </a:cubicBezTo>
                  <a:cubicBezTo>
                    <a:pt x="972839" y="-63280"/>
                    <a:pt x="60271" y="308761"/>
                    <a:pt x="60271" y="3087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70"/>
            <p:cNvSpPr/>
            <p:nvPr/>
          </p:nvSpPr>
          <p:spPr>
            <a:xfrm>
              <a:off x="8206136" y="1215786"/>
              <a:ext cx="701120" cy="678867"/>
            </a:xfrm>
            <a:custGeom>
              <a:avLst/>
              <a:gdLst/>
              <a:ahLst/>
              <a:cxnLst/>
              <a:rect l="l" t="t" r="r" b="b"/>
              <a:pathLst>
                <a:path w="701120" h="678867" extrusionOk="0">
                  <a:moveTo>
                    <a:pt x="586515" y="678867"/>
                  </a:moveTo>
                  <a:lnTo>
                    <a:pt x="475330" y="589919"/>
                  </a:lnTo>
                  <a:lnTo>
                    <a:pt x="406909" y="535182"/>
                  </a:lnTo>
                  <a:lnTo>
                    <a:pt x="119540" y="306827"/>
                  </a:lnTo>
                  <a:lnTo>
                    <a:pt x="34014" y="239261"/>
                  </a:lnTo>
                  <a:lnTo>
                    <a:pt x="658" y="212747"/>
                  </a:lnTo>
                  <a:cubicBezTo>
                    <a:pt x="-2763" y="141760"/>
                    <a:pt x="4934" y="34852"/>
                    <a:pt x="77632" y="6628"/>
                  </a:cubicBezTo>
                  <a:lnTo>
                    <a:pt x="77632" y="6628"/>
                  </a:lnTo>
                  <a:cubicBezTo>
                    <a:pt x="84474" y="4062"/>
                    <a:pt x="91317" y="2352"/>
                    <a:pt x="99869" y="641"/>
                  </a:cubicBezTo>
                  <a:cubicBezTo>
                    <a:pt x="107566" y="-214"/>
                    <a:pt x="116975" y="-214"/>
                    <a:pt x="126382" y="641"/>
                  </a:cubicBezTo>
                  <a:cubicBezTo>
                    <a:pt x="140922" y="2352"/>
                    <a:pt x="158027" y="7484"/>
                    <a:pt x="176843" y="14326"/>
                  </a:cubicBezTo>
                  <a:cubicBezTo>
                    <a:pt x="361580" y="82747"/>
                    <a:pt x="701121" y="367550"/>
                    <a:pt x="701121" y="367550"/>
                  </a:cubicBezTo>
                  <a:cubicBezTo>
                    <a:pt x="701121" y="367550"/>
                    <a:pt x="534344" y="496696"/>
                    <a:pt x="586515" y="67886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70"/>
            <p:cNvSpPr/>
            <p:nvPr/>
          </p:nvSpPr>
          <p:spPr>
            <a:xfrm>
              <a:off x="8236102" y="1195046"/>
              <a:ext cx="116943" cy="327566"/>
            </a:xfrm>
            <a:custGeom>
              <a:avLst/>
              <a:gdLst/>
              <a:ahLst/>
              <a:cxnLst/>
              <a:rect l="l" t="t" r="r" b="b"/>
              <a:pathLst>
                <a:path w="116943" h="327566" extrusionOk="0">
                  <a:moveTo>
                    <a:pt x="88719" y="327567"/>
                  </a:moveTo>
                  <a:lnTo>
                    <a:pt x="3193" y="260001"/>
                  </a:lnTo>
                  <a:cubicBezTo>
                    <a:pt x="-7070" y="180461"/>
                    <a:pt x="7469" y="97500"/>
                    <a:pt x="45956" y="27368"/>
                  </a:cubicBezTo>
                  <a:cubicBezTo>
                    <a:pt x="51088" y="17961"/>
                    <a:pt x="56219" y="9408"/>
                    <a:pt x="62206" y="0"/>
                  </a:cubicBezTo>
                  <a:lnTo>
                    <a:pt x="94706" y="22237"/>
                  </a:lnTo>
                  <a:lnTo>
                    <a:pt x="116943" y="37632"/>
                  </a:lnTo>
                  <a:cubicBezTo>
                    <a:pt x="60495" y="120592"/>
                    <a:pt x="50232" y="234343"/>
                    <a:pt x="88719" y="32756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70"/>
            <p:cNvSpPr/>
            <p:nvPr/>
          </p:nvSpPr>
          <p:spPr>
            <a:xfrm>
              <a:off x="8612190" y="1486691"/>
              <a:ext cx="162500" cy="319014"/>
            </a:xfrm>
            <a:custGeom>
              <a:avLst/>
              <a:gdLst/>
              <a:ahLst/>
              <a:cxnLst/>
              <a:rect l="l" t="t" r="r" b="b"/>
              <a:pathLst>
                <a:path w="162500" h="319014" extrusionOk="0">
                  <a:moveTo>
                    <a:pt x="68421" y="319014"/>
                  </a:moveTo>
                  <a:lnTo>
                    <a:pt x="0" y="264277"/>
                  </a:lnTo>
                  <a:cubicBezTo>
                    <a:pt x="3421" y="165066"/>
                    <a:pt x="45329" y="67566"/>
                    <a:pt x="118027" y="0"/>
                  </a:cubicBezTo>
                  <a:lnTo>
                    <a:pt x="162500" y="47895"/>
                  </a:lnTo>
                  <a:cubicBezTo>
                    <a:pt x="89803" y="116316"/>
                    <a:pt x="53882" y="221514"/>
                    <a:pt x="68421" y="31901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70"/>
            <p:cNvSpPr/>
            <p:nvPr/>
          </p:nvSpPr>
          <p:spPr>
            <a:xfrm>
              <a:off x="8212781" y="966690"/>
              <a:ext cx="1643010" cy="678225"/>
            </a:xfrm>
            <a:custGeom>
              <a:avLst/>
              <a:gdLst/>
              <a:ahLst/>
              <a:cxnLst/>
              <a:rect l="l" t="t" r="r" b="b"/>
              <a:pathLst>
                <a:path w="1643010" h="678225" extrusionOk="0">
                  <a:moveTo>
                    <a:pt x="1601913" y="408817"/>
                  </a:moveTo>
                  <a:lnTo>
                    <a:pt x="703028" y="678226"/>
                  </a:lnTo>
                  <a:lnTo>
                    <a:pt x="517436" y="564475"/>
                  </a:lnTo>
                  <a:lnTo>
                    <a:pt x="0" y="249738"/>
                  </a:lnTo>
                  <a:lnTo>
                    <a:pt x="140264" y="206974"/>
                  </a:lnTo>
                  <a:cubicBezTo>
                    <a:pt x="140264" y="206974"/>
                    <a:pt x="140264" y="206974"/>
                    <a:pt x="141119" y="206974"/>
                  </a:cubicBezTo>
                  <a:lnTo>
                    <a:pt x="827897" y="0"/>
                  </a:lnTo>
                  <a:cubicBezTo>
                    <a:pt x="827897" y="0"/>
                    <a:pt x="927963" y="36776"/>
                    <a:pt x="1056253" y="83816"/>
                  </a:cubicBezTo>
                  <a:cubicBezTo>
                    <a:pt x="1081911" y="93224"/>
                    <a:pt x="1109280" y="103487"/>
                    <a:pt x="1136648" y="113750"/>
                  </a:cubicBezTo>
                  <a:cubicBezTo>
                    <a:pt x="1346188" y="192435"/>
                    <a:pt x="1589084" y="285659"/>
                    <a:pt x="1614742" y="305330"/>
                  </a:cubicBezTo>
                  <a:cubicBezTo>
                    <a:pt x="1619018" y="308751"/>
                    <a:pt x="1623294" y="313027"/>
                    <a:pt x="1626715" y="316448"/>
                  </a:cubicBezTo>
                  <a:cubicBezTo>
                    <a:pt x="1657505" y="346383"/>
                    <a:pt x="1642110" y="396843"/>
                    <a:pt x="1601913" y="40881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70"/>
            <p:cNvSpPr/>
            <p:nvPr/>
          </p:nvSpPr>
          <p:spPr>
            <a:xfrm>
              <a:off x="8730217" y="1081296"/>
              <a:ext cx="1126025" cy="563619"/>
            </a:xfrm>
            <a:custGeom>
              <a:avLst/>
              <a:gdLst/>
              <a:ahLst/>
              <a:cxnLst/>
              <a:rect l="l" t="t" r="r" b="b"/>
              <a:pathLst>
                <a:path w="1126025" h="563619" extrusionOk="0">
                  <a:moveTo>
                    <a:pt x="1084477" y="294211"/>
                  </a:moveTo>
                  <a:lnTo>
                    <a:pt x="185593" y="563620"/>
                  </a:lnTo>
                  <a:lnTo>
                    <a:pt x="0" y="449870"/>
                  </a:lnTo>
                  <a:cubicBezTo>
                    <a:pt x="130856" y="431054"/>
                    <a:pt x="257435" y="391712"/>
                    <a:pt x="367764" y="320725"/>
                  </a:cubicBezTo>
                  <a:cubicBezTo>
                    <a:pt x="434475" y="277106"/>
                    <a:pt x="493488" y="221514"/>
                    <a:pt x="540528" y="157369"/>
                  </a:cubicBezTo>
                  <a:cubicBezTo>
                    <a:pt x="574739" y="109474"/>
                    <a:pt x="602962" y="56448"/>
                    <a:pt x="620923" y="0"/>
                  </a:cubicBezTo>
                  <a:cubicBezTo>
                    <a:pt x="830463" y="78684"/>
                    <a:pt x="1073358" y="171908"/>
                    <a:pt x="1099016" y="191580"/>
                  </a:cubicBezTo>
                  <a:cubicBezTo>
                    <a:pt x="1103293" y="195001"/>
                    <a:pt x="1107569" y="199277"/>
                    <a:pt x="1110990" y="202698"/>
                  </a:cubicBezTo>
                  <a:cubicBezTo>
                    <a:pt x="1140069" y="231777"/>
                    <a:pt x="1124674" y="282238"/>
                    <a:pt x="1084477" y="294211"/>
                  </a:cubicBezTo>
                  <a:close/>
                </a:path>
              </a:pathLst>
            </a:custGeom>
            <a:solidFill>
              <a:srgbClr val="E49B2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70"/>
            <p:cNvSpPr/>
            <p:nvPr/>
          </p:nvSpPr>
          <p:spPr>
            <a:xfrm>
              <a:off x="8971590" y="1335289"/>
              <a:ext cx="765274" cy="212714"/>
            </a:xfrm>
            <a:custGeom>
              <a:avLst/>
              <a:gdLst/>
              <a:ahLst/>
              <a:cxnLst/>
              <a:rect l="l" t="t" r="r" b="b"/>
              <a:pathLst>
                <a:path w="765274" h="212714" extrusionOk="0">
                  <a:moveTo>
                    <a:pt x="765274" y="2586"/>
                  </a:moveTo>
                  <a:cubicBezTo>
                    <a:pt x="694288" y="-6822"/>
                    <a:pt x="622445" y="11139"/>
                    <a:pt x="552314" y="29099"/>
                  </a:cubicBezTo>
                  <a:cubicBezTo>
                    <a:pt x="376984" y="74429"/>
                    <a:pt x="201654" y="120613"/>
                    <a:pt x="33167" y="185613"/>
                  </a:cubicBezTo>
                  <a:cubicBezTo>
                    <a:pt x="-19004" y="206139"/>
                    <a:pt x="-5320" y="221534"/>
                    <a:pt x="44286" y="206995"/>
                  </a:cubicBezTo>
                  <a:cubicBezTo>
                    <a:pt x="91325" y="193310"/>
                    <a:pt x="137509" y="180481"/>
                    <a:pt x="184549" y="166797"/>
                  </a:cubicBezTo>
                  <a:cubicBezTo>
                    <a:pt x="274352" y="141139"/>
                    <a:pt x="363300" y="115481"/>
                    <a:pt x="453102" y="89823"/>
                  </a:cubicBezTo>
                  <a:cubicBezTo>
                    <a:pt x="557445" y="62455"/>
                    <a:pt x="660932" y="32521"/>
                    <a:pt x="765274" y="258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70"/>
            <p:cNvSpPr/>
            <p:nvPr/>
          </p:nvSpPr>
          <p:spPr>
            <a:xfrm>
              <a:off x="8517831" y="1091980"/>
              <a:ext cx="562418" cy="248131"/>
            </a:xfrm>
            <a:custGeom>
              <a:avLst/>
              <a:gdLst/>
              <a:ahLst/>
              <a:cxnLst/>
              <a:rect l="l" t="t" r="r" b="b"/>
              <a:pathLst>
                <a:path w="562418" h="248131" extrusionOk="0">
                  <a:moveTo>
                    <a:pt x="296202" y="28658"/>
                  </a:moveTo>
                  <a:cubicBezTo>
                    <a:pt x="335544" y="15829"/>
                    <a:pt x="375741" y="3000"/>
                    <a:pt x="416795" y="434"/>
                  </a:cubicBezTo>
                  <a:cubicBezTo>
                    <a:pt x="457847" y="-2132"/>
                    <a:pt x="502321" y="6421"/>
                    <a:pt x="533966" y="32934"/>
                  </a:cubicBezTo>
                  <a:cubicBezTo>
                    <a:pt x="556203" y="50895"/>
                    <a:pt x="571598" y="85105"/>
                    <a:pt x="556203" y="109053"/>
                  </a:cubicBezTo>
                  <a:cubicBezTo>
                    <a:pt x="546795" y="122737"/>
                    <a:pt x="530545" y="129579"/>
                    <a:pt x="514295" y="134711"/>
                  </a:cubicBezTo>
                  <a:cubicBezTo>
                    <a:pt x="434755" y="162935"/>
                    <a:pt x="355215" y="191158"/>
                    <a:pt x="275676" y="219382"/>
                  </a:cubicBezTo>
                  <a:cubicBezTo>
                    <a:pt x="221794" y="239053"/>
                    <a:pt x="162781" y="257869"/>
                    <a:pt x="108043" y="242474"/>
                  </a:cubicBezTo>
                  <a:cubicBezTo>
                    <a:pt x="61004" y="228790"/>
                    <a:pt x="-56168" y="148395"/>
                    <a:pt x="31925" y="115895"/>
                  </a:cubicBezTo>
                  <a:cubicBezTo>
                    <a:pt x="118307" y="82540"/>
                    <a:pt x="208110" y="57737"/>
                    <a:pt x="296202" y="286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70"/>
            <p:cNvSpPr/>
            <p:nvPr/>
          </p:nvSpPr>
          <p:spPr>
            <a:xfrm>
              <a:off x="9034691" y="1617572"/>
              <a:ext cx="319014" cy="101751"/>
            </a:xfrm>
            <a:custGeom>
              <a:avLst/>
              <a:gdLst/>
              <a:ahLst/>
              <a:cxnLst/>
              <a:rect l="l" t="t" r="r" b="b"/>
              <a:pathLst>
                <a:path w="319014" h="101751" extrusionOk="0">
                  <a:moveTo>
                    <a:pt x="117171" y="83791"/>
                  </a:moveTo>
                  <a:lnTo>
                    <a:pt x="0" y="101752"/>
                  </a:lnTo>
                  <a:cubicBezTo>
                    <a:pt x="0" y="101752"/>
                    <a:pt x="94079" y="-18841"/>
                    <a:pt x="319014" y="2541"/>
                  </a:cubicBezTo>
                  <a:lnTo>
                    <a:pt x="117171" y="83791"/>
                  </a:lnTo>
                  <a:close/>
                </a:path>
              </a:pathLst>
            </a:custGeom>
            <a:solidFill>
              <a:srgbClr val="305559">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70"/>
            <p:cNvSpPr/>
            <p:nvPr/>
          </p:nvSpPr>
          <p:spPr>
            <a:xfrm>
              <a:off x="9098836" y="1635508"/>
              <a:ext cx="177176" cy="247171"/>
            </a:xfrm>
            <a:custGeom>
              <a:avLst/>
              <a:gdLst/>
              <a:ahLst/>
              <a:cxnLst/>
              <a:rect l="l" t="t" r="r" b="b"/>
              <a:pathLst>
                <a:path w="177176" h="247171" extrusionOk="0">
                  <a:moveTo>
                    <a:pt x="0" y="40197"/>
                  </a:moveTo>
                  <a:cubicBezTo>
                    <a:pt x="0" y="40197"/>
                    <a:pt x="53882" y="183027"/>
                    <a:pt x="35066" y="247172"/>
                  </a:cubicBezTo>
                  <a:lnTo>
                    <a:pt x="110329" y="180461"/>
                  </a:lnTo>
                  <a:lnTo>
                    <a:pt x="177040" y="223224"/>
                  </a:lnTo>
                  <a:cubicBezTo>
                    <a:pt x="177040" y="223224"/>
                    <a:pt x="181316" y="105198"/>
                    <a:pt x="141974" y="0"/>
                  </a:cubicBezTo>
                  <a:lnTo>
                    <a:pt x="0" y="40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70"/>
            <p:cNvSpPr/>
            <p:nvPr/>
          </p:nvSpPr>
          <p:spPr>
            <a:xfrm>
              <a:off x="8469361" y="1006402"/>
              <a:ext cx="738094" cy="168972"/>
            </a:xfrm>
            <a:custGeom>
              <a:avLst/>
              <a:gdLst/>
              <a:ahLst/>
              <a:cxnLst/>
              <a:rect l="l" t="t" r="r" b="b"/>
              <a:pathLst>
                <a:path w="738094" h="168972" extrusionOk="0">
                  <a:moveTo>
                    <a:pt x="738094" y="74038"/>
                  </a:moveTo>
                  <a:cubicBezTo>
                    <a:pt x="681647" y="62064"/>
                    <a:pt x="599541" y="32130"/>
                    <a:pt x="565330" y="28709"/>
                  </a:cubicBezTo>
                  <a:cubicBezTo>
                    <a:pt x="508883" y="23577"/>
                    <a:pt x="22237" y="162986"/>
                    <a:pt x="0" y="168973"/>
                  </a:cubicBezTo>
                  <a:cubicBezTo>
                    <a:pt x="0" y="168973"/>
                    <a:pt x="454146" y="9038"/>
                    <a:pt x="560199" y="485"/>
                  </a:cubicBezTo>
                  <a:cubicBezTo>
                    <a:pt x="608949" y="-3791"/>
                    <a:pt x="650857" y="20156"/>
                    <a:pt x="738094" y="7403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91" name="Google Shape;2091;p70"/>
          <p:cNvGrpSpPr/>
          <p:nvPr/>
        </p:nvGrpSpPr>
        <p:grpSpPr>
          <a:xfrm flipH="1">
            <a:off x="3179528" y="3755630"/>
            <a:ext cx="1775496" cy="931406"/>
            <a:chOff x="9722078" y="2280355"/>
            <a:chExt cx="1775496" cy="931406"/>
          </a:xfrm>
        </p:grpSpPr>
        <p:sp>
          <p:nvSpPr>
            <p:cNvPr id="2092" name="Google Shape;2092;p70"/>
            <p:cNvSpPr/>
            <p:nvPr/>
          </p:nvSpPr>
          <p:spPr>
            <a:xfrm>
              <a:off x="9788757" y="2494194"/>
              <a:ext cx="1708817" cy="717567"/>
            </a:xfrm>
            <a:custGeom>
              <a:avLst/>
              <a:gdLst/>
              <a:ahLst/>
              <a:cxnLst/>
              <a:rect l="l" t="t" r="r" b="b"/>
              <a:pathLst>
                <a:path w="1708817" h="717567" extrusionOk="0">
                  <a:moveTo>
                    <a:pt x="279" y="288224"/>
                  </a:moveTo>
                  <a:cubicBezTo>
                    <a:pt x="7121" y="313027"/>
                    <a:pt x="583570" y="631186"/>
                    <a:pt x="748637" y="703028"/>
                  </a:cubicBezTo>
                  <a:cubicBezTo>
                    <a:pt x="769162" y="711581"/>
                    <a:pt x="783702" y="716713"/>
                    <a:pt x="789689" y="717568"/>
                  </a:cubicBezTo>
                  <a:cubicBezTo>
                    <a:pt x="809360" y="717568"/>
                    <a:pt x="1691139" y="460133"/>
                    <a:pt x="1697125" y="401120"/>
                  </a:cubicBezTo>
                  <a:cubicBezTo>
                    <a:pt x="1712521" y="261711"/>
                    <a:pt x="1716797" y="143685"/>
                    <a:pt x="1684296" y="107763"/>
                  </a:cubicBezTo>
                  <a:cubicBezTo>
                    <a:pt x="1684296" y="107763"/>
                    <a:pt x="1683441" y="106908"/>
                    <a:pt x="1683441" y="106908"/>
                  </a:cubicBezTo>
                  <a:cubicBezTo>
                    <a:pt x="1683441" y="106908"/>
                    <a:pt x="1683441" y="106908"/>
                    <a:pt x="1683441" y="106908"/>
                  </a:cubicBezTo>
                  <a:cubicBezTo>
                    <a:pt x="1681731" y="105198"/>
                    <a:pt x="1677455" y="104342"/>
                    <a:pt x="1671467" y="102632"/>
                  </a:cubicBezTo>
                  <a:cubicBezTo>
                    <a:pt x="1671467" y="102632"/>
                    <a:pt x="1671467" y="102632"/>
                    <a:pt x="1671467" y="102632"/>
                  </a:cubicBezTo>
                  <a:cubicBezTo>
                    <a:pt x="1650942" y="97500"/>
                    <a:pt x="1608179" y="92369"/>
                    <a:pt x="1548310" y="86382"/>
                  </a:cubicBezTo>
                  <a:cubicBezTo>
                    <a:pt x="1181401" y="50461"/>
                    <a:pt x="198701" y="0"/>
                    <a:pt x="198701" y="0"/>
                  </a:cubicBezTo>
                  <a:lnTo>
                    <a:pt x="168766" y="127435"/>
                  </a:lnTo>
                  <a:lnTo>
                    <a:pt x="147385" y="217238"/>
                  </a:lnTo>
                  <a:cubicBezTo>
                    <a:pt x="146530" y="217238"/>
                    <a:pt x="-7418" y="260001"/>
                    <a:pt x="279" y="28822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70"/>
            <p:cNvSpPr/>
            <p:nvPr/>
          </p:nvSpPr>
          <p:spPr>
            <a:xfrm>
              <a:off x="10508768" y="2568602"/>
              <a:ext cx="988806" cy="642304"/>
            </a:xfrm>
            <a:custGeom>
              <a:avLst/>
              <a:gdLst/>
              <a:ahLst/>
              <a:cxnLst/>
              <a:rect l="l" t="t" r="r" b="b"/>
              <a:pathLst>
                <a:path w="988806" h="642304" extrusionOk="0">
                  <a:moveTo>
                    <a:pt x="810338" y="287369"/>
                  </a:moveTo>
                  <a:cubicBezTo>
                    <a:pt x="819746" y="313883"/>
                    <a:pt x="805206" y="344672"/>
                    <a:pt x="782970" y="362633"/>
                  </a:cubicBezTo>
                  <a:cubicBezTo>
                    <a:pt x="760733" y="380593"/>
                    <a:pt x="732509" y="388291"/>
                    <a:pt x="705141" y="395988"/>
                  </a:cubicBezTo>
                  <a:cubicBezTo>
                    <a:pt x="516127" y="447304"/>
                    <a:pt x="63691" y="642305"/>
                    <a:pt x="69678" y="642305"/>
                  </a:cubicBezTo>
                  <a:cubicBezTo>
                    <a:pt x="89349" y="642305"/>
                    <a:pt x="971128" y="384870"/>
                    <a:pt x="977115" y="325856"/>
                  </a:cubicBezTo>
                  <a:cubicBezTo>
                    <a:pt x="992510" y="186448"/>
                    <a:pt x="996786" y="68421"/>
                    <a:pt x="964286" y="32500"/>
                  </a:cubicBezTo>
                  <a:cubicBezTo>
                    <a:pt x="964286" y="32500"/>
                    <a:pt x="963430" y="31645"/>
                    <a:pt x="963430" y="31645"/>
                  </a:cubicBezTo>
                  <a:cubicBezTo>
                    <a:pt x="963430" y="31645"/>
                    <a:pt x="963430" y="31645"/>
                    <a:pt x="963430" y="31645"/>
                  </a:cubicBezTo>
                  <a:cubicBezTo>
                    <a:pt x="961720" y="29934"/>
                    <a:pt x="957444" y="29079"/>
                    <a:pt x="951457" y="27369"/>
                  </a:cubicBezTo>
                  <a:cubicBezTo>
                    <a:pt x="951457" y="27369"/>
                    <a:pt x="951457" y="27369"/>
                    <a:pt x="951457" y="27369"/>
                  </a:cubicBezTo>
                  <a:cubicBezTo>
                    <a:pt x="937772" y="22237"/>
                    <a:pt x="912115" y="12829"/>
                    <a:pt x="877904" y="0"/>
                  </a:cubicBezTo>
                  <a:cubicBezTo>
                    <a:pt x="860799" y="2566"/>
                    <a:pt x="844548" y="5987"/>
                    <a:pt x="828299" y="11119"/>
                  </a:cubicBezTo>
                  <a:cubicBezTo>
                    <a:pt x="800075" y="18816"/>
                    <a:pt x="772707" y="29934"/>
                    <a:pt x="746193" y="40198"/>
                  </a:cubicBezTo>
                  <a:cubicBezTo>
                    <a:pt x="577706" y="105198"/>
                    <a:pt x="409219" y="170198"/>
                    <a:pt x="239876" y="236053"/>
                  </a:cubicBezTo>
                  <a:cubicBezTo>
                    <a:pt x="198823" y="252303"/>
                    <a:pt x="44020" y="286514"/>
                    <a:pt x="8954" y="325856"/>
                  </a:cubicBezTo>
                  <a:cubicBezTo>
                    <a:pt x="6388" y="328422"/>
                    <a:pt x="4678" y="330988"/>
                    <a:pt x="3823" y="333554"/>
                  </a:cubicBezTo>
                  <a:cubicBezTo>
                    <a:pt x="-24401" y="400264"/>
                    <a:pt x="111586" y="407962"/>
                    <a:pt x="151783" y="406251"/>
                  </a:cubicBezTo>
                  <a:cubicBezTo>
                    <a:pt x="214218" y="403685"/>
                    <a:pt x="274087" y="384870"/>
                    <a:pt x="333955" y="366054"/>
                  </a:cubicBezTo>
                  <a:cubicBezTo>
                    <a:pt x="445995" y="330988"/>
                    <a:pt x="557179" y="295067"/>
                    <a:pt x="669219" y="260001"/>
                  </a:cubicBezTo>
                  <a:cubicBezTo>
                    <a:pt x="720535" y="243751"/>
                    <a:pt x="792377" y="236909"/>
                    <a:pt x="810338" y="2873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70"/>
            <p:cNvSpPr/>
            <p:nvPr/>
          </p:nvSpPr>
          <p:spPr>
            <a:xfrm>
              <a:off x="9888247" y="2544655"/>
              <a:ext cx="1537766" cy="554211"/>
            </a:xfrm>
            <a:custGeom>
              <a:avLst/>
              <a:gdLst/>
              <a:ahLst/>
              <a:cxnLst/>
              <a:rect l="l" t="t" r="r" b="b"/>
              <a:pathLst>
                <a:path w="1537766" h="554211" extrusionOk="0">
                  <a:moveTo>
                    <a:pt x="0" y="0"/>
                  </a:moveTo>
                  <a:lnTo>
                    <a:pt x="0" y="221514"/>
                  </a:lnTo>
                  <a:lnTo>
                    <a:pt x="679936" y="554212"/>
                  </a:lnTo>
                  <a:lnTo>
                    <a:pt x="1537767" y="296777"/>
                  </a:lnTo>
                  <a:lnTo>
                    <a:pt x="1537767" y="97500"/>
                  </a:lnTo>
                  <a:lnTo>
                    <a:pt x="679936" y="427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70"/>
            <p:cNvSpPr/>
            <p:nvPr/>
          </p:nvSpPr>
          <p:spPr>
            <a:xfrm>
              <a:off x="10568183" y="2587418"/>
              <a:ext cx="857830" cy="511448"/>
            </a:xfrm>
            <a:custGeom>
              <a:avLst/>
              <a:gdLst/>
              <a:ahLst/>
              <a:cxnLst/>
              <a:rect l="l" t="t" r="r" b="b"/>
              <a:pathLst>
                <a:path w="857830" h="511448" extrusionOk="0">
                  <a:moveTo>
                    <a:pt x="0" y="0"/>
                  </a:moveTo>
                  <a:lnTo>
                    <a:pt x="0" y="511449"/>
                  </a:lnTo>
                  <a:lnTo>
                    <a:pt x="857831" y="254014"/>
                  </a:lnTo>
                  <a:lnTo>
                    <a:pt x="857831" y="547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70"/>
            <p:cNvSpPr/>
            <p:nvPr/>
          </p:nvSpPr>
          <p:spPr>
            <a:xfrm>
              <a:off x="9722078" y="2280355"/>
              <a:ext cx="1752008" cy="640724"/>
            </a:xfrm>
            <a:custGeom>
              <a:avLst/>
              <a:gdLst/>
              <a:ahLst/>
              <a:cxnLst/>
              <a:rect l="l" t="t" r="r" b="b"/>
              <a:pathLst>
                <a:path w="1752008" h="640724" extrusionOk="0">
                  <a:moveTo>
                    <a:pt x="247" y="189892"/>
                  </a:moveTo>
                  <a:cubicBezTo>
                    <a:pt x="-5739" y="205287"/>
                    <a:pt x="97748" y="267721"/>
                    <a:pt x="235445" y="341274"/>
                  </a:cubicBezTo>
                  <a:cubicBezTo>
                    <a:pt x="421893" y="441340"/>
                    <a:pt x="670776" y="561933"/>
                    <a:pt x="796499" y="614104"/>
                  </a:cubicBezTo>
                  <a:cubicBezTo>
                    <a:pt x="809328" y="619236"/>
                    <a:pt x="821302" y="624367"/>
                    <a:pt x="830710" y="627788"/>
                  </a:cubicBezTo>
                  <a:cubicBezTo>
                    <a:pt x="853803" y="637196"/>
                    <a:pt x="869197" y="641473"/>
                    <a:pt x="874328" y="640617"/>
                  </a:cubicBezTo>
                  <a:cubicBezTo>
                    <a:pt x="917091" y="632920"/>
                    <a:pt x="1786042" y="375485"/>
                    <a:pt x="1750975" y="321603"/>
                  </a:cubicBezTo>
                  <a:cubicBezTo>
                    <a:pt x="1750975" y="321603"/>
                    <a:pt x="1750120" y="320748"/>
                    <a:pt x="1750120" y="320748"/>
                  </a:cubicBezTo>
                  <a:cubicBezTo>
                    <a:pt x="1750120" y="320748"/>
                    <a:pt x="1750120" y="320748"/>
                    <a:pt x="1750120" y="320748"/>
                  </a:cubicBezTo>
                  <a:cubicBezTo>
                    <a:pt x="1749265" y="320748"/>
                    <a:pt x="1744989" y="319037"/>
                    <a:pt x="1738146" y="316472"/>
                  </a:cubicBezTo>
                  <a:cubicBezTo>
                    <a:pt x="1738146" y="316472"/>
                    <a:pt x="1738146" y="316472"/>
                    <a:pt x="1738146" y="316472"/>
                  </a:cubicBezTo>
                  <a:cubicBezTo>
                    <a:pt x="1729594" y="313050"/>
                    <a:pt x="1715910" y="308774"/>
                    <a:pt x="1699659" y="301932"/>
                  </a:cubicBezTo>
                  <a:cubicBezTo>
                    <a:pt x="1689397" y="298511"/>
                    <a:pt x="1677423" y="294235"/>
                    <a:pt x="1664594" y="289103"/>
                  </a:cubicBezTo>
                  <a:cubicBezTo>
                    <a:pt x="1442225" y="207853"/>
                    <a:pt x="864065" y="-2543"/>
                    <a:pt x="834986" y="23"/>
                  </a:cubicBezTo>
                  <a:cubicBezTo>
                    <a:pt x="799065" y="3444"/>
                    <a:pt x="15642" y="146274"/>
                    <a:pt x="247" y="18989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70"/>
            <p:cNvSpPr/>
            <p:nvPr/>
          </p:nvSpPr>
          <p:spPr>
            <a:xfrm>
              <a:off x="10552788" y="2582287"/>
              <a:ext cx="921298" cy="338792"/>
            </a:xfrm>
            <a:custGeom>
              <a:avLst/>
              <a:gdLst/>
              <a:ahLst/>
              <a:cxnLst/>
              <a:rect l="l" t="t" r="r" b="b"/>
              <a:pathLst>
                <a:path w="921298" h="338792" extrusionOk="0">
                  <a:moveTo>
                    <a:pt x="0" y="325856"/>
                  </a:moveTo>
                  <a:cubicBezTo>
                    <a:pt x="23093" y="335264"/>
                    <a:pt x="38487" y="339541"/>
                    <a:pt x="43618" y="338685"/>
                  </a:cubicBezTo>
                  <a:cubicBezTo>
                    <a:pt x="86382" y="330988"/>
                    <a:pt x="955332" y="73553"/>
                    <a:pt x="920266" y="19671"/>
                  </a:cubicBezTo>
                  <a:cubicBezTo>
                    <a:pt x="920266" y="19671"/>
                    <a:pt x="919410" y="18816"/>
                    <a:pt x="919410" y="18816"/>
                  </a:cubicBezTo>
                  <a:cubicBezTo>
                    <a:pt x="919410" y="18816"/>
                    <a:pt x="919410" y="18816"/>
                    <a:pt x="919410" y="18816"/>
                  </a:cubicBezTo>
                  <a:cubicBezTo>
                    <a:pt x="918555" y="18816"/>
                    <a:pt x="914279" y="17105"/>
                    <a:pt x="907437" y="14540"/>
                  </a:cubicBezTo>
                  <a:cubicBezTo>
                    <a:pt x="907437" y="14540"/>
                    <a:pt x="907437" y="14540"/>
                    <a:pt x="907437" y="14540"/>
                  </a:cubicBezTo>
                  <a:cubicBezTo>
                    <a:pt x="898884" y="11118"/>
                    <a:pt x="885200" y="6842"/>
                    <a:pt x="868950" y="0"/>
                  </a:cubicBezTo>
                  <a:cubicBezTo>
                    <a:pt x="865529" y="1711"/>
                    <a:pt x="861253" y="2566"/>
                    <a:pt x="857832" y="4276"/>
                  </a:cubicBezTo>
                  <a:cubicBezTo>
                    <a:pt x="785134" y="34211"/>
                    <a:pt x="712437" y="63290"/>
                    <a:pt x="639739" y="91514"/>
                  </a:cubicBezTo>
                  <a:cubicBezTo>
                    <a:pt x="511449" y="141974"/>
                    <a:pt x="382304" y="189869"/>
                    <a:pt x="252303" y="236909"/>
                  </a:cubicBezTo>
                  <a:cubicBezTo>
                    <a:pt x="187303" y="260001"/>
                    <a:pt x="121448" y="283093"/>
                    <a:pt x="56447" y="305330"/>
                  </a:cubicBezTo>
                  <a:cubicBezTo>
                    <a:pt x="46185" y="308751"/>
                    <a:pt x="16250" y="314738"/>
                    <a:pt x="0" y="3258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70"/>
            <p:cNvSpPr/>
            <p:nvPr/>
          </p:nvSpPr>
          <p:spPr>
            <a:xfrm>
              <a:off x="10546459" y="2316142"/>
              <a:ext cx="723041" cy="262723"/>
            </a:xfrm>
            <a:custGeom>
              <a:avLst/>
              <a:gdLst/>
              <a:ahLst/>
              <a:cxnLst/>
              <a:rect l="l" t="t" r="r" b="b"/>
              <a:pathLst>
                <a:path w="723041" h="262723" extrusionOk="0">
                  <a:moveTo>
                    <a:pt x="342" y="1012"/>
                  </a:moveTo>
                  <a:cubicBezTo>
                    <a:pt x="-6500" y="12131"/>
                    <a:pt x="91000" y="46341"/>
                    <a:pt x="136330" y="66868"/>
                  </a:cubicBezTo>
                  <a:cubicBezTo>
                    <a:pt x="182513" y="88249"/>
                    <a:pt x="229553" y="107920"/>
                    <a:pt x="277449" y="126736"/>
                  </a:cubicBezTo>
                  <a:cubicBezTo>
                    <a:pt x="373238" y="164368"/>
                    <a:pt x="470738" y="196868"/>
                    <a:pt x="569949" y="225092"/>
                  </a:cubicBezTo>
                  <a:cubicBezTo>
                    <a:pt x="618699" y="238776"/>
                    <a:pt x="672581" y="258447"/>
                    <a:pt x="723042" y="262724"/>
                  </a:cubicBezTo>
                  <a:cubicBezTo>
                    <a:pt x="537448" y="191737"/>
                    <a:pt x="349290" y="127592"/>
                    <a:pt x="162843" y="60026"/>
                  </a:cubicBezTo>
                  <a:cubicBezTo>
                    <a:pt x="108106" y="40355"/>
                    <a:pt x="6329" y="-7540"/>
                    <a:pt x="342" y="10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70"/>
            <p:cNvSpPr/>
            <p:nvPr/>
          </p:nvSpPr>
          <p:spPr>
            <a:xfrm>
              <a:off x="10078115" y="2381446"/>
              <a:ext cx="968100" cy="400117"/>
            </a:xfrm>
            <a:custGeom>
              <a:avLst/>
              <a:gdLst/>
              <a:ahLst/>
              <a:cxnLst/>
              <a:rect l="l" t="t" r="r" b="b"/>
              <a:pathLst>
                <a:path w="968100" h="400117" extrusionOk="0">
                  <a:moveTo>
                    <a:pt x="503752" y="400117"/>
                  </a:moveTo>
                  <a:cubicBezTo>
                    <a:pt x="495199" y="400117"/>
                    <a:pt x="471251" y="393275"/>
                    <a:pt x="257435" y="279525"/>
                  </a:cubicBezTo>
                  <a:cubicBezTo>
                    <a:pt x="204409" y="251301"/>
                    <a:pt x="32501" y="159788"/>
                    <a:pt x="22237" y="148669"/>
                  </a:cubicBezTo>
                  <a:lnTo>
                    <a:pt x="0" y="124722"/>
                  </a:lnTo>
                  <a:lnTo>
                    <a:pt x="30789" y="116169"/>
                  </a:lnTo>
                  <a:cubicBezTo>
                    <a:pt x="31645" y="116169"/>
                    <a:pt x="138554" y="85380"/>
                    <a:pt x="246317" y="56301"/>
                  </a:cubicBezTo>
                  <a:cubicBezTo>
                    <a:pt x="469541" y="-4423"/>
                    <a:pt x="479804" y="-1002"/>
                    <a:pt x="487501" y="709"/>
                  </a:cubicBezTo>
                  <a:cubicBezTo>
                    <a:pt x="500330" y="4130"/>
                    <a:pt x="621779" y="51169"/>
                    <a:pt x="732107" y="96498"/>
                  </a:cubicBezTo>
                  <a:cubicBezTo>
                    <a:pt x="796252" y="123011"/>
                    <a:pt x="850134" y="146104"/>
                    <a:pt x="887766" y="163209"/>
                  </a:cubicBezTo>
                  <a:cubicBezTo>
                    <a:pt x="960464" y="195709"/>
                    <a:pt x="971581" y="204262"/>
                    <a:pt x="967305" y="223078"/>
                  </a:cubicBezTo>
                  <a:cubicBezTo>
                    <a:pt x="964740" y="235907"/>
                    <a:pt x="962174" y="245315"/>
                    <a:pt x="738095" y="323999"/>
                  </a:cubicBezTo>
                  <a:cubicBezTo>
                    <a:pt x="693620" y="339394"/>
                    <a:pt x="522567" y="398407"/>
                    <a:pt x="504607" y="400117"/>
                  </a:cubicBezTo>
                  <a:cubicBezTo>
                    <a:pt x="504607" y="400117"/>
                    <a:pt x="503752" y="400117"/>
                    <a:pt x="503752" y="400117"/>
                  </a:cubicBezTo>
                  <a:close/>
                  <a:moveTo>
                    <a:pt x="87238" y="141827"/>
                  </a:moveTo>
                  <a:cubicBezTo>
                    <a:pt x="189870" y="199985"/>
                    <a:pt x="466120" y="346236"/>
                    <a:pt x="503752" y="359065"/>
                  </a:cubicBezTo>
                  <a:cubicBezTo>
                    <a:pt x="543094" y="349657"/>
                    <a:pt x="821055" y="254722"/>
                    <a:pt x="909148" y="217091"/>
                  </a:cubicBezTo>
                  <a:cubicBezTo>
                    <a:pt x="818490" y="171762"/>
                    <a:pt x="512304" y="50314"/>
                    <a:pt x="479804" y="40051"/>
                  </a:cubicBezTo>
                  <a:cubicBezTo>
                    <a:pt x="450726" y="42617"/>
                    <a:pt x="240329" y="99064"/>
                    <a:pt x="87238" y="1418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70"/>
            <p:cNvSpPr/>
            <p:nvPr/>
          </p:nvSpPr>
          <p:spPr>
            <a:xfrm>
              <a:off x="9849095" y="2361628"/>
              <a:ext cx="430008" cy="341251"/>
            </a:xfrm>
            <a:custGeom>
              <a:avLst/>
              <a:gdLst/>
              <a:ahLst/>
              <a:cxnLst/>
              <a:rect l="l" t="t" r="r" b="b"/>
              <a:pathLst>
                <a:path w="430008" h="341251" extrusionOk="0">
                  <a:moveTo>
                    <a:pt x="430008" y="0"/>
                  </a:moveTo>
                  <a:cubicBezTo>
                    <a:pt x="395797" y="12829"/>
                    <a:pt x="361587" y="23092"/>
                    <a:pt x="327376" y="34211"/>
                  </a:cubicBezTo>
                  <a:cubicBezTo>
                    <a:pt x="293166" y="45329"/>
                    <a:pt x="258955" y="55592"/>
                    <a:pt x="223889" y="65855"/>
                  </a:cubicBezTo>
                  <a:lnTo>
                    <a:pt x="120402" y="95790"/>
                  </a:lnTo>
                  <a:lnTo>
                    <a:pt x="16915" y="124869"/>
                  </a:lnTo>
                  <a:lnTo>
                    <a:pt x="21192" y="100921"/>
                  </a:lnTo>
                  <a:cubicBezTo>
                    <a:pt x="51981" y="122303"/>
                    <a:pt x="82770" y="144540"/>
                    <a:pt x="114415" y="165066"/>
                  </a:cubicBezTo>
                  <a:cubicBezTo>
                    <a:pt x="145205" y="186448"/>
                    <a:pt x="176850" y="206974"/>
                    <a:pt x="208494" y="227501"/>
                  </a:cubicBezTo>
                  <a:cubicBezTo>
                    <a:pt x="240140" y="248027"/>
                    <a:pt x="272639" y="267698"/>
                    <a:pt x="305140" y="286514"/>
                  </a:cubicBezTo>
                  <a:cubicBezTo>
                    <a:pt x="337640" y="306185"/>
                    <a:pt x="370995" y="323290"/>
                    <a:pt x="404350" y="341251"/>
                  </a:cubicBezTo>
                  <a:cubicBezTo>
                    <a:pt x="368429" y="329277"/>
                    <a:pt x="333364" y="314738"/>
                    <a:pt x="298297" y="299343"/>
                  </a:cubicBezTo>
                  <a:cubicBezTo>
                    <a:pt x="264086" y="283093"/>
                    <a:pt x="229876" y="265988"/>
                    <a:pt x="197376" y="247172"/>
                  </a:cubicBezTo>
                  <a:cubicBezTo>
                    <a:pt x="131520" y="209540"/>
                    <a:pt x="67375" y="168487"/>
                    <a:pt x="5797" y="124869"/>
                  </a:cubicBezTo>
                  <a:lnTo>
                    <a:pt x="5797" y="124869"/>
                  </a:lnTo>
                  <a:cubicBezTo>
                    <a:pt x="-190" y="120592"/>
                    <a:pt x="-1901" y="112040"/>
                    <a:pt x="2375" y="106053"/>
                  </a:cubicBezTo>
                  <a:cubicBezTo>
                    <a:pt x="4086" y="103487"/>
                    <a:pt x="6652" y="101777"/>
                    <a:pt x="10073" y="100921"/>
                  </a:cubicBezTo>
                  <a:cubicBezTo>
                    <a:pt x="45139" y="91513"/>
                    <a:pt x="79349" y="82106"/>
                    <a:pt x="114415" y="73553"/>
                  </a:cubicBezTo>
                  <a:cubicBezTo>
                    <a:pt x="149482" y="65000"/>
                    <a:pt x="184547" y="56448"/>
                    <a:pt x="219613" y="47895"/>
                  </a:cubicBezTo>
                  <a:cubicBezTo>
                    <a:pt x="254679" y="39342"/>
                    <a:pt x="289744" y="31645"/>
                    <a:pt x="324811" y="23947"/>
                  </a:cubicBezTo>
                  <a:cubicBezTo>
                    <a:pt x="359877" y="15395"/>
                    <a:pt x="394942" y="6842"/>
                    <a:pt x="43000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sp>
        <p:nvSpPr>
          <p:cNvPr id="2105" name="Google Shape;2105;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106" name="Google Shape;2106;p71"/>
          <p:cNvSpPr txBox="1">
            <a:spLocks noGrp="1"/>
          </p:cNvSpPr>
          <p:nvPr>
            <p:ph type="body" idx="4294967295"/>
          </p:nvPr>
        </p:nvSpPr>
        <p:spPr>
          <a:xfrm>
            <a:off x="720000" y="1215750"/>
            <a:ext cx="3733500" cy="34164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t>Did you like the resources in this template? Get them on these websites:</a:t>
            </a:r>
            <a:endParaRPr/>
          </a:p>
          <a:p>
            <a:pPr marL="0" marR="0" lvl="0" indent="0" algn="l" rtl="0">
              <a:lnSpc>
                <a:spcPct val="115000"/>
              </a:lnSpc>
              <a:spcBef>
                <a:spcPts val="1000"/>
              </a:spcBef>
              <a:spcAft>
                <a:spcPts val="0"/>
              </a:spcAft>
              <a:buNone/>
            </a:pPr>
            <a:r>
              <a:rPr lang="en" b="1"/>
              <a:t>Vectors</a:t>
            </a:r>
            <a:endParaRPr b="1"/>
          </a:p>
          <a:p>
            <a:pPr marL="457200" marR="0" lvl="0" indent="-317500" algn="l" rtl="0">
              <a:lnSpc>
                <a:spcPct val="115000"/>
              </a:lnSpc>
              <a:spcBef>
                <a:spcPts val="0"/>
              </a:spcBef>
              <a:spcAft>
                <a:spcPts val="0"/>
              </a:spcAft>
              <a:buSzPts val="1400"/>
              <a:buChar char="●"/>
            </a:pPr>
            <a:r>
              <a:rPr lang="en" u="sng">
                <a:solidFill>
                  <a:schemeClr val="hlink"/>
                </a:solidFill>
                <a:hlinkClick r:id="rId3"/>
              </a:rPr>
              <a:t>Flat background for world book day celebration</a:t>
            </a:r>
            <a:endParaRPr/>
          </a:p>
          <a:p>
            <a:pPr marL="457200" marR="0" lvl="0" indent="-317500" algn="l" rtl="0">
              <a:lnSpc>
                <a:spcPct val="115000"/>
              </a:lnSpc>
              <a:spcBef>
                <a:spcPts val="0"/>
              </a:spcBef>
              <a:spcAft>
                <a:spcPts val="0"/>
              </a:spcAft>
              <a:buSzPts val="1400"/>
              <a:buChar char="●"/>
            </a:pPr>
            <a:r>
              <a:rPr lang="en" u="sng">
                <a:solidFill>
                  <a:schemeClr val="hlink"/>
                </a:solidFill>
                <a:hlinkClick r:id="rId4"/>
              </a:rPr>
              <a:t>Flat illustration for world book day celebration</a:t>
            </a:r>
            <a:endParaRPr/>
          </a:p>
          <a:p>
            <a:pPr marL="457200" marR="0" lvl="0" indent="-317500" algn="l" rtl="0">
              <a:lnSpc>
                <a:spcPct val="115000"/>
              </a:lnSpc>
              <a:spcBef>
                <a:spcPts val="0"/>
              </a:spcBef>
              <a:spcAft>
                <a:spcPts val="0"/>
              </a:spcAft>
              <a:buSzPts val="1400"/>
              <a:buChar char="●"/>
            </a:pPr>
            <a:r>
              <a:rPr lang="en" u="sng">
                <a:solidFill>
                  <a:schemeClr val="hlink"/>
                </a:solidFill>
                <a:hlinkClick r:id="rId5"/>
              </a:rPr>
              <a:t>Flat background for world book day celebration</a:t>
            </a:r>
            <a:endParaRPr/>
          </a:p>
          <a:p>
            <a:pPr marL="457200" marR="0" lvl="0" indent="-317500" algn="l" rtl="0">
              <a:lnSpc>
                <a:spcPct val="115000"/>
              </a:lnSpc>
              <a:spcBef>
                <a:spcPts val="0"/>
              </a:spcBef>
              <a:spcAft>
                <a:spcPts val="0"/>
              </a:spcAft>
              <a:buSzPts val="1400"/>
              <a:buChar char="●"/>
            </a:pPr>
            <a:r>
              <a:rPr lang="en" u="sng">
                <a:solidFill>
                  <a:schemeClr val="hlink"/>
                </a:solidFill>
                <a:hlinkClick r:id="rId6"/>
              </a:rPr>
              <a:t>Flat vertical poster template for world book day celebration</a:t>
            </a:r>
            <a:endParaRPr/>
          </a:p>
        </p:txBody>
      </p:sp>
      <p:sp>
        <p:nvSpPr>
          <p:cNvPr id="2107" name="Google Shape;2107;p71"/>
          <p:cNvSpPr txBox="1">
            <a:spLocks noGrp="1"/>
          </p:cNvSpPr>
          <p:nvPr>
            <p:ph type="body" idx="4294967295"/>
          </p:nvPr>
        </p:nvSpPr>
        <p:spPr>
          <a:xfrm>
            <a:off x="4690596" y="1215750"/>
            <a:ext cx="37335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u="sng">
                <a:solidFill>
                  <a:schemeClr val="hlink"/>
                </a:solidFill>
                <a:hlinkClick r:id="rId7"/>
              </a:rPr>
              <a:t>Flat landing page template for world book day celebration</a:t>
            </a:r>
            <a:endParaRPr b="1"/>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solidFill>
                  <a:schemeClr val="hlink"/>
                </a:solidFill>
                <a:hlinkClick r:id="rId8"/>
              </a:rPr>
              <a:t>Smiley black teenage girl relaxing outdoors</a:t>
            </a:r>
            <a:endParaRPr/>
          </a:p>
          <a:p>
            <a:pPr marL="457200" lvl="0" indent="-317500" algn="l" rtl="0">
              <a:spcBef>
                <a:spcPts val="0"/>
              </a:spcBef>
              <a:spcAft>
                <a:spcPts val="0"/>
              </a:spcAft>
              <a:buSzPts val="1400"/>
              <a:buChar char="●"/>
            </a:pPr>
            <a:r>
              <a:rPr lang="en" u="sng">
                <a:solidFill>
                  <a:schemeClr val="hlink"/>
                </a:solidFill>
                <a:hlinkClick r:id="rId9"/>
              </a:rPr>
              <a:t>Young handsome ethnic curly man looking at camera</a:t>
            </a:r>
            <a:endParaRPr/>
          </a:p>
          <a:p>
            <a:pPr marL="457200" lvl="0" indent="-317500" algn="l" rtl="0">
              <a:spcBef>
                <a:spcPts val="0"/>
              </a:spcBef>
              <a:spcAft>
                <a:spcPts val="0"/>
              </a:spcAft>
              <a:buSzPts val="1400"/>
              <a:buChar char="●"/>
            </a:pPr>
            <a:r>
              <a:rPr lang="en" u="sng">
                <a:solidFill>
                  <a:schemeClr val="hlink"/>
                </a:solidFill>
                <a:hlinkClick r:id="rId10"/>
              </a:rPr>
              <a:t>Student posing during a group study session with colleagues</a:t>
            </a:r>
            <a:endParaRPr/>
          </a:p>
          <a:p>
            <a:pPr marL="457200" lvl="0" indent="-317500" algn="l" rtl="0">
              <a:spcBef>
                <a:spcPts val="0"/>
              </a:spcBef>
              <a:spcAft>
                <a:spcPts val="0"/>
              </a:spcAft>
              <a:buSzPts val="1400"/>
              <a:buChar char="●"/>
            </a:pPr>
            <a:r>
              <a:rPr lang="en" u="sng">
                <a:solidFill>
                  <a:schemeClr val="hlink"/>
                </a:solidFill>
                <a:hlinkClick r:id="rId11"/>
              </a:rPr>
              <a:t>College students cramming outdoor</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11"/>
        <p:cNvGrpSpPr/>
        <p:nvPr/>
      </p:nvGrpSpPr>
      <p:grpSpPr>
        <a:xfrm>
          <a:off x="0" y="0"/>
          <a:ext cx="0" cy="0"/>
          <a:chOff x="0" y="0"/>
          <a:chExt cx="0" cy="0"/>
        </a:xfrm>
      </p:grpSpPr>
      <p:sp>
        <p:nvSpPr>
          <p:cNvPr id="2112" name="Google Shape;2112;p7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113" name="Google Shape;2113;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17"/>
        <p:cNvGrpSpPr/>
        <p:nvPr/>
      </p:nvGrpSpPr>
      <p:grpSpPr>
        <a:xfrm>
          <a:off x="0" y="0"/>
          <a:ext cx="0" cy="0"/>
          <a:chOff x="0" y="0"/>
          <a:chExt cx="0" cy="0"/>
        </a:xfrm>
      </p:grpSpPr>
      <p:sp>
        <p:nvSpPr>
          <p:cNvPr id="2118" name="Google Shape;2118;p7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119" name="Google Shape;2119;p7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23"/>
        <p:cNvGrpSpPr/>
        <p:nvPr/>
      </p:nvGrpSpPr>
      <p:grpSpPr>
        <a:xfrm>
          <a:off x="0" y="0"/>
          <a:ext cx="0" cy="0"/>
          <a:chOff x="0" y="0"/>
          <a:chExt cx="0" cy="0"/>
        </a:xfrm>
      </p:grpSpPr>
      <p:sp>
        <p:nvSpPr>
          <p:cNvPr id="2124" name="Google Shape;2124;p7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Actor</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https://fonts.google.com/specimen/Actor</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Ubuntu</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https://fonts.google.com/specimen/Ubuntu</a:t>
            </a:r>
            <a:r>
              <a:rPr lang="en" sz="1100">
                <a:solidFill>
                  <a:schemeClr val="lt1"/>
                </a:solidFill>
              </a:rPr>
              <a:t>)</a:t>
            </a:r>
            <a:endParaRPr sz="1100">
              <a:solidFill>
                <a:schemeClr val="lt1"/>
              </a:solidFill>
            </a:endParaRPr>
          </a:p>
        </p:txBody>
      </p:sp>
      <p:sp>
        <p:nvSpPr>
          <p:cNvPr id="2125" name="Google Shape;2125;p74"/>
          <p:cNvSpPr/>
          <p:nvPr/>
        </p:nvSpPr>
        <p:spPr>
          <a:xfrm>
            <a:off x="2052650" y="2947175"/>
            <a:ext cx="791400" cy="754200"/>
          </a:xfrm>
          <a:prstGeom prst="roundRect">
            <a:avLst>
              <a:gd name="adj" fmla="val 16667"/>
            </a:avLst>
          </a:prstGeom>
          <a:solidFill>
            <a:srgbClr val="F9F8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4"/>
          <p:cNvSpPr/>
          <p:nvPr/>
        </p:nvSpPr>
        <p:spPr>
          <a:xfrm>
            <a:off x="3114470" y="2947175"/>
            <a:ext cx="791400" cy="754200"/>
          </a:xfrm>
          <a:prstGeom prst="roundRect">
            <a:avLst>
              <a:gd name="adj" fmla="val 16667"/>
            </a:avLst>
          </a:prstGeom>
          <a:solidFill>
            <a:srgbClr val="3A65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4"/>
          <p:cNvSpPr/>
          <p:nvPr/>
        </p:nvSpPr>
        <p:spPr>
          <a:xfrm>
            <a:off x="4176289" y="2947175"/>
            <a:ext cx="791400" cy="754200"/>
          </a:xfrm>
          <a:prstGeom prst="roundRect">
            <a:avLst>
              <a:gd name="adj" fmla="val 16667"/>
            </a:avLst>
          </a:prstGeom>
          <a:solidFill>
            <a:srgbClr val="1D1E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#f9f8ef</a:t>
            </a:r>
            <a:endParaRPr sz="1000">
              <a:solidFill>
                <a:schemeClr val="dk1"/>
              </a:solidFill>
            </a:endParaRPr>
          </a:p>
        </p:txBody>
      </p:sp>
      <p:sp>
        <p:nvSpPr>
          <p:cNvPr id="2129" name="Google Shape;2129;p7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#3a6565</a:t>
            </a:r>
            <a:endParaRPr sz="1000">
              <a:solidFill>
                <a:srgbClr val="FFFFFF"/>
              </a:solidFill>
            </a:endParaRPr>
          </a:p>
        </p:txBody>
      </p:sp>
      <p:sp>
        <p:nvSpPr>
          <p:cNvPr id="2130" name="Google Shape;2130;p7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#1d1e1e</a:t>
            </a:r>
            <a:endParaRPr sz="1000">
              <a:solidFill>
                <a:srgbClr val="FFFFFF"/>
              </a:solidFill>
            </a:endParaRPr>
          </a:p>
        </p:txBody>
      </p:sp>
      <p:sp>
        <p:nvSpPr>
          <p:cNvPr id="2131" name="Google Shape;2131;p74"/>
          <p:cNvSpPr/>
          <p:nvPr/>
        </p:nvSpPr>
        <p:spPr>
          <a:xfrm>
            <a:off x="5238125" y="2947175"/>
            <a:ext cx="791400" cy="754200"/>
          </a:xfrm>
          <a:prstGeom prst="roundRect">
            <a:avLst>
              <a:gd name="adj" fmla="val 16667"/>
            </a:avLst>
          </a:prstGeom>
          <a:solidFill>
            <a:srgbClr val="4444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#444444</a:t>
            </a:r>
            <a:endParaRPr sz="1000">
              <a:solidFill>
                <a:srgbClr val="FFFFFF"/>
              </a:solidFill>
            </a:endParaRPr>
          </a:p>
        </p:txBody>
      </p:sp>
      <p:sp>
        <p:nvSpPr>
          <p:cNvPr id="2133" name="Google Shape;2133;p74"/>
          <p:cNvSpPr/>
          <p:nvPr/>
        </p:nvSpPr>
        <p:spPr>
          <a:xfrm>
            <a:off x="2052650" y="3878275"/>
            <a:ext cx="791400" cy="754200"/>
          </a:xfrm>
          <a:prstGeom prst="roundRect">
            <a:avLst>
              <a:gd name="adj" fmla="val 16667"/>
            </a:avLst>
          </a:prstGeom>
          <a:solidFill>
            <a:srgbClr val="294A4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4"/>
          <p:cNvSpPr/>
          <p:nvPr/>
        </p:nvSpPr>
        <p:spPr>
          <a:xfrm>
            <a:off x="3114470" y="3878275"/>
            <a:ext cx="791400" cy="754200"/>
          </a:xfrm>
          <a:prstGeom prst="roundRect">
            <a:avLst>
              <a:gd name="adj" fmla="val 16667"/>
            </a:avLst>
          </a:prstGeom>
          <a:solidFill>
            <a:srgbClr val="5FA0A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4"/>
          <p:cNvSpPr/>
          <p:nvPr/>
        </p:nvSpPr>
        <p:spPr>
          <a:xfrm>
            <a:off x="4176289" y="3878275"/>
            <a:ext cx="791400" cy="754200"/>
          </a:xfrm>
          <a:prstGeom prst="roundRect">
            <a:avLst>
              <a:gd name="adj" fmla="val 16667"/>
            </a:avLst>
          </a:prstGeom>
          <a:solidFill>
            <a:srgbClr val="E49B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#294a4f</a:t>
            </a:r>
            <a:endParaRPr sz="1000">
              <a:solidFill>
                <a:srgbClr val="FFFFFF"/>
              </a:solidFill>
            </a:endParaRPr>
          </a:p>
        </p:txBody>
      </p:sp>
      <p:sp>
        <p:nvSpPr>
          <p:cNvPr id="2137" name="Google Shape;2137;p7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#5fa0a6</a:t>
            </a:r>
            <a:endParaRPr sz="1000">
              <a:solidFill>
                <a:srgbClr val="FFFFFF"/>
              </a:solidFill>
            </a:endParaRPr>
          </a:p>
        </p:txBody>
      </p:sp>
      <p:sp>
        <p:nvSpPr>
          <p:cNvPr id="2138" name="Google Shape;2138;p7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#e49b2a</a:t>
            </a:r>
            <a:endParaRPr sz="1000">
              <a:solidFill>
                <a:srgbClr val="FFFFFF"/>
              </a:solidFill>
            </a:endParaRPr>
          </a:p>
        </p:txBody>
      </p:sp>
      <p:sp>
        <p:nvSpPr>
          <p:cNvPr id="2139" name="Google Shape;2139;p74"/>
          <p:cNvSpPr/>
          <p:nvPr/>
        </p:nvSpPr>
        <p:spPr>
          <a:xfrm>
            <a:off x="5238125" y="3878275"/>
            <a:ext cx="791400" cy="754200"/>
          </a:xfrm>
          <a:prstGeom prst="roundRect">
            <a:avLst>
              <a:gd name="adj" fmla="val 16667"/>
            </a:avLst>
          </a:prstGeom>
          <a:solidFill>
            <a:srgbClr val="EEC7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dk1"/>
                </a:solidFill>
              </a:rPr>
              <a:t>#eec789</a:t>
            </a:r>
            <a:endParaRPr sz="1000">
              <a:solidFill>
                <a:schemeClr val="dk1"/>
              </a:solidFill>
            </a:endParaRPr>
          </a:p>
        </p:txBody>
      </p:sp>
      <p:sp>
        <p:nvSpPr>
          <p:cNvPr id="2141" name="Google Shape;2141;p74"/>
          <p:cNvSpPr/>
          <p:nvPr/>
        </p:nvSpPr>
        <p:spPr>
          <a:xfrm>
            <a:off x="6299950" y="2947175"/>
            <a:ext cx="791400" cy="754200"/>
          </a:xfrm>
          <a:prstGeom prst="roundRect">
            <a:avLst>
              <a:gd name="adj" fmla="val 16667"/>
            </a:avLst>
          </a:prstGeom>
          <a:solidFill>
            <a:srgbClr val="1D333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#1d3336</a:t>
            </a:r>
            <a:endParaRPr sz="1000">
              <a:solidFill>
                <a:srgbClr val="FFFFFF"/>
              </a:solidFill>
            </a:endParaRPr>
          </a:p>
        </p:txBody>
      </p:sp>
      <p:sp>
        <p:nvSpPr>
          <p:cNvPr id="2143" name="Google Shape;2143;p74"/>
          <p:cNvSpPr/>
          <p:nvPr/>
        </p:nvSpPr>
        <p:spPr>
          <a:xfrm>
            <a:off x="6299950" y="3878275"/>
            <a:ext cx="791400" cy="754200"/>
          </a:xfrm>
          <a:prstGeom prst="roundRect">
            <a:avLst>
              <a:gd name="adj" fmla="val 16667"/>
            </a:avLst>
          </a:prstGeom>
          <a:solidFill>
            <a:srgbClr val="D62D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rgbClr val="FFFFFF"/>
                </a:solidFill>
              </a:rPr>
              <a:t>#d62d2e</a:t>
            </a:r>
            <a:endParaRPr sz="1000">
              <a:solidFill>
                <a:srgbClr val="FFFFFF"/>
              </a:solidFill>
            </a:endParaRPr>
          </a:p>
        </p:txBody>
      </p:sp>
      <p:sp>
        <p:nvSpPr>
          <p:cNvPr id="2145" name="Google Shape;2145;p7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9"/>
        <p:cNvGrpSpPr/>
        <p:nvPr/>
      </p:nvGrpSpPr>
      <p:grpSpPr>
        <a:xfrm>
          <a:off x="0" y="0"/>
          <a:ext cx="0" cy="0"/>
          <a:chOff x="0" y="0"/>
          <a:chExt cx="0" cy="0"/>
        </a:xfrm>
      </p:grpSpPr>
      <p:sp>
        <p:nvSpPr>
          <p:cNvPr id="2150" name="Google Shape;2150;p7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151" name="Google Shape;2151;p7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152" name="Google Shape;2152;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153" name="Google Shape;2153;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154" name="Google Shape;2154;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155" name="Google Shape;2155;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156" name="Google Shape;2156;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157" name="Google Shape;2157;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158" name="Google Shape;2158;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159" name="Google Shape;2159;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160" name="Google Shape;2160;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161" name="Google Shape;2161;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65"/>
        <p:cNvGrpSpPr/>
        <p:nvPr/>
      </p:nvGrpSpPr>
      <p:grpSpPr>
        <a:xfrm>
          <a:off x="0" y="0"/>
          <a:ext cx="0" cy="0"/>
          <a:chOff x="0" y="0"/>
          <a:chExt cx="0" cy="0"/>
        </a:xfrm>
      </p:grpSpPr>
      <p:sp>
        <p:nvSpPr>
          <p:cNvPr id="2166" name="Google Shape;2166;p7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2167" name="Google Shape;2167;p7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168" name="Google Shape;2168;p76"/>
          <p:cNvGrpSpPr/>
          <p:nvPr/>
        </p:nvGrpSpPr>
        <p:grpSpPr>
          <a:xfrm>
            <a:off x="5048544" y="3019584"/>
            <a:ext cx="442841" cy="514271"/>
            <a:chOff x="4727025" y="1332775"/>
            <a:chExt cx="59900" cy="69625"/>
          </a:xfrm>
        </p:grpSpPr>
        <p:sp>
          <p:nvSpPr>
            <p:cNvPr id="2169" name="Google Shape;2169;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76"/>
          <p:cNvGrpSpPr/>
          <p:nvPr/>
        </p:nvGrpSpPr>
        <p:grpSpPr>
          <a:xfrm>
            <a:off x="5723860" y="2267072"/>
            <a:ext cx="500909" cy="500899"/>
            <a:chOff x="4820425" y="1329900"/>
            <a:chExt cx="70175" cy="70350"/>
          </a:xfrm>
        </p:grpSpPr>
        <p:sp>
          <p:nvSpPr>
            <p:cNvPr id="2172" name="Google Shape;2172;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76"/>
          <p:cNvGrpSpPr/>
          <p:nvPr/>
        </p:nvGrpSpPr>
        <p:grpSpPr>
          <a:xfrm>
            <a:off x="6376484" y="2278862"/>
            <a:ext cx="538135" cy="493119"/>
            <a:chOff x="4903200" y="1331525"/>
            <a:chExt cx="73575" cy="67425"/>
          </a:xfrm>
        </p:grpSpPr>
        <p:sp>
          <p:nvSpPr>
            <p:cNvPr id="2177" name="Google Shape;2177;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178" name="Google Shape;2178;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 name="Google Shape;2179;p76"/>
          <p:cNvGrpSpPr/>
          <p:nvPr/>
        </p:nvGrpSpPr>
        <p:grpSpPr>
          <a:xfrm>
            <a:off x="5636435" y="3020840"/>
            <a:ext cx="544563" cy="511895"/>
            <a:chOff x="4815575" y="1416800"/>
            <a:chExt cx="73750" cy="71400"/>
          </a:xfrm>
        </p:grpSpPr>
        <p:sp>
          <p:nvSpPr>
            <p:cNvPr id="2180" name="Google Shape;2180;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76"/>
          <p:cNvGrpSpPr/>
          <p:nvPr/>
        </p:nvGrpSpPr>
        <p:grpSpPr>
          <a:xfrm>
            <a:off x="6333060" y="3020546"/>
            <a:ext cx="602914" cy="512477"/>
            <a:chOff x="4902475" y="1418875"/>
            <a:chExt cx="74500" cy="63775"/>
          </a:xfrm>
        </p:grpSpPr>
        <p:sp>
          <p:nvSpPr>
            <p:cNvPr id="2184" name="Google Shape;2184;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76"/>
          <p:cNvGrpSpPr/>
          <p:nvPr/>
        </p:nvGrpSpPr>
        <p:grpSpPr>
          <a:xfrm>
            <a:off x="5748932" y="3759785"/>
            <a:ext cx="515391" cy="525699"/>
            <a:chOff x="4818100" y="1507675"/>
            <a:chExt cx="71225" cy="71625"/>
          </a:xfrm>
        </p:grpSpPr>
        <p:sp>
          <p:nvSpPr>
            <p:cNvPr id="2187" name="Google Shape;2187;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76"/>
          <p:cNvGrpSpPr/>
          <p:nvPr/>
        </p:nvGrpSpPr>
        <p:grpSpPr>
          <a:xfrm>
            <a:off x="5087034" y="3781317"/>
            <a:ext cx="522956" cy="489869"/>
            <a:chOff x="4721450" y="1509475"/>
            <a:chExt cx="79350" cy="74325"/>
          </a:xfrm>
        </p:grpSpPr>
        <p:sp>
          <p:nvSpPr>
            <p:cNvPr id="2192" name="Google Shape;2192;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76"/>
          <p:cNvGrpSpPr/>
          <p:nvPr/>
        </p:nvGrpSpPr>
        <p:grpSpPr>
          <a:xfrm>
            <a:off x="6410277" y="3761069"/>
            <a:ext cx="525704" cy="535436"/>
            <a:chOff x="4906800" y="1507500"/>
            <a:chExt cx="70350" cy="71075"/>
          </a:xfrm>
        </p:grpSpPr>
        <p:sp>
          <p:nvSpPr>
            <p:cNvPr id="2197" name="Google Shape;2197;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76"/>
          <p:cNvGrpSpPr/>
          <p:nvPr/>
        </p:nvGrpSpPr>
        <p:grpSpPr>
          <a:xfrm>
            <a:off x="4443099" y="2267050"/>
            <a:ext cx="508054" cy="508095"/>
            <a:chOff x="3736598" y="2170606"/>
            <a:chExt cx="404889" cy="404889"/>
          </a:xfrm>
        </p:grpSpPr>
        <p:sp>
          <p:nvSpPr>
            <p:cNvPr id="2203" name="Google Shape;2203;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76"/>
          <p:cNvGrpSpPr/>
          <p:nvPr/>
        </p:nvGrpSpPr>
        <p:grpSpPr>
          <a:xfrm>
            <a:off x="3731139" y="2267145"/>
            <a:ext cx="575790" cy="507904"/>
            <a:chOff x="3161917" y="2170682"/>
            <a:chExt cx="458870" cy="404737"/>
          </a:xfrm>
        </p:grpSpPr>
        <p:sp>
          <p:nvSpPr>
            <p:cNvPr id="2208" name="Google Shape;2208;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209" name="Google Shape;2209;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76"/>
          <p:cNvGrpSpPr/>
          <p:nvPr/>
        </p:nvGrpSpPr>
        <p:grpSpPr>
          <a:xfrm>
            <a:off x="3758669" y="3027517"/>
            <a:ext cx="520730" cy="498567"/>
            <a:chOff x="3179914" y="2889488"/>
            <a:chExt cx="422876" cy="404911"/>
          </a:xfrm>
        </p:grpSpPr>
        <p:sp>
          <p:nvSpPr>
            <p:cNvPr id="2212" name="Google Shape;2212;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 name="Google Shape;2218;p76"/>
          <p:cNvGrpSpPr/>
          <p:nvPr/>
        </p:nvGrpSpPr>
        <p:grpSpPr>
          <a:xfrm>
            <a:off x="4387349" y="3027477"/>
            <a:ext cx="516145" cy="498648"/>
            <a:chOff x="3729467" y="2889422"/>
            <a:chExt cx="419153" cy="404977"/>
          </a:xfrm>
        </p:grpSpPr>
        <p:sp>
          <p:nvSpPr>
            <p:cNvPr id="2219" name="Google Shape;2219;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6" name="Google Shape;2226;p7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0" name="Google Shape;2230;p76"/>
          <p:cNvGrpSpPr/>
          <p:nvPr/>
        </p:nvGrpSpPr>
        <p:grpSpPr>
          <a:xfrm>
            <a:off x="7107677" y="2474362"/>
            <a:ext cx="166473" cy="141497"/>
            <a:chOff x="4660325" y="1866850"/>
            <a:chExt cx="68350" cy="58100"/>
          </a:xfrm>
        </p:grpSpPr>
        <p:sp>
          <p:nvSpPr>
            <p:cNvPr id="2231" name="Google Shape;2231;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76"/>
          <p:cNvGrpSpPr/>
          <p:nvPr/>
        </p:nvGrpSpPr>
        <p:grpSpPr>
          <a:xfrm>
            <a:off x="7417022" y="2500086"/>
            <a:ext cx="162515" cy="90049"/>
            <a:chOff x="4791775" y="1877500"/>
            <a:chExt cx="66725" cy="36975"/>
          </a:xfrm>
        </p:grpSpPr>
        <p:sp>
          <p:nvSpPr>
            <p:cNvPr id="2234" name="Google Shape;2234;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76"/>
          <p:cNvGrpSpPr/>
          <p:nvPr/>
        </p:nvGrpSpPr>
        <p:grpSpPr>
          <a:xfrm>
            <a:off x="7738734" y="2500086"/>
            <a:ext cx="144979" cy="90049"/>
            <a:chOff x="4923925" y="1877500"/>
            <a:chExt cx="59525" cy="36975"/>
          </a:xfrm>
        </p:grpSpPr>
        <p:sp>
          <p:nvSpPr>
            <p:cNvPr id="2237" name="Google Shape;2237;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6"/>
          <p:cNvGrpSpPr/>
          <p:nvPr/>
        </p:nvGrpSpPr>
        <p:grpSpPr>
          <a:xfrm>
            <a:off x="8033226" y="2482277"/>
            <a:ext cx="141447" cy="125667"/>
            <a:chOff x="5058450" y="1870100"/>
            <a:chExt cx="58075" cy="51600"/>
          </a:xfrm>
        </p:grpSpPr>
        <p:sp>
          <p:nvSpPr>
            <p:cNvPr id="2240" name="Google Shape;2240;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76"/>
          <p:cNvGrpSpPr/>
          <p:nvPr/>
        </p:nvGrpSpPr>
        <p:grpSpPr>
          <a:xfrm>
            <a:off x="7447741" y="2904685"/>
            <a:ext cx="101077" cy="107645"/>
            <a:chOff x="4811425" y="2065025"/>
            <a:chExt cx="41500" cy="44200"/>
          </a:xfrm>
        </p:grpSpPr>
        <p:sp>
          <p:nvSpPr>
            <p:cNvPr id="2243" name="Google Shape;2243;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76"/>
          <p:cNvGrpSpPr/>
          <p:nvPr/>
        </p:nvGrpSpPr>
        <p:grpSpPr>
          <a:xfrm>
            <a:off x="7740178" y="2904898"/>
            <a:ext cx="120867" cy="107218"/>
            <a:chOff x="4929875" y="2065025"/>
            <a:chExt cx="49625" cy="44025"/>
          </a:xfrm>
        </p:grpSpPr>
        <p:sp>
          <p:nvSpPr>
            <p:cNvPr id="2246" name="Google Shape;2246;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76"/>
          <p:cNvGrpSpPr/>
          <p:nvPr/>
        </p:nvGrpSpPr>
        <p:grpSpPr>
          <a:xfrm>
            <a:off x="8068847" y="2907912"/>
            <a:ext cx="70206" cy="101191"/>
            <a:chOff x="5083925" y="2066350"/>
            <a:chExt cx="28825" cy="41550"/>
          </a:xfrm>
        </p:grpSpPr>
        <p:sp>
          <p:nvSpPr>
            <p:cNvPr id="2249" name="Google Shape;2249;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76"/>
          <p:cNvGrpSpPr/>
          <p:nvPr/>
        </p:nvGrpSpPr>
        <p:grpSpPr>
          <a:xfrm>
            <a:off x="7100401" y="2923559"/>
            <a:ext cx="181026" cy="69896"/>
            <a:chOff x="4659775" y="2072775"/>
            <a:chExt cx="74325" cy="28700"/>
          </a:xfrm>
        </p:grpSpPr>
        <p:sp>
          <p:nvSpPr>
            <p:cNvPr id="2252" name="Google Shape;2252;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76"/>
          <p:cNvGrpSpPr/>
          <p:nvPr/>
        </p:nvGrpSpPr>
        <p:grpSpPr>
          <a:xfrm>
            <a:off x="8020257" y="2714124"/>
            <a:ext cx="167387" cy="89197"/>
            <a:chOff x="4662475" y="1976500"/>
            <a:chExt cx="68725" cy="36625"/>
          </a:xfrm>
        </p:grpSpPr>
        <p:sp>
          <p:nvSpPr>
            <p:cNvPr id="2256" name="Google Shape;2256;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76"/>
          <p:cNvGrpSpPr/>
          <p:nvPr/>
        </p:nvGrpSpPr>
        <p:grpSpPr>
          <a:xfrm>
            <a:off x="7717162" y="2717564"/>
            <a:ext cx="166899" cy="82317"/>
            <a:chOff x="4920150" y="1977875"/>
            <a:chExt cx="68525" cy="33800"/>
          </a:xfrm>
        </p:grpSpPr>
        <p:sp>
          <p:nvSpPr>
            <p:cNvPr id="2260" name="Google Shape;2260;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76"/>
          <p:cNvGrpSpPr/>
          <p:nvPr/>
        </p:nvGrpSpPr>
        <p:grpSpPr>
          <a:xfrm>
            <a:off x="7128319" y="3121482"/>
            <a:ext cx="125190" cy="127858"/>
            <a:chOff x="4676550" y="2160575"/>
            <a:chExt cx="51400" cy="52500"/>
          </a:xfrm>
        </p:grpSpPr>
        <p:sp>
          <p:nvSpPr>
            <p:cNvPr id="2264" name="Google Shape;2264;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76"/>
          <p:cNvGrpSpPr/>
          <p:nvPr/>
        </p:nvGrpSpPr>
        <p:grpSpPr>
          <a:xfrm>
            <a:off x="7425577" y="3128514"/>
            <a:ext cx="145405" cy="113794"/>
            <a:chOff x="4768325" y="2163475"/>
            <a:chExt cx="59700" cy="46725"/>
          </a:xfrm>
        </p:grpSpPr>
        <p:sp>
          <p:nvSpPr>
            <p:cNvPr id="2268" name="Google Shape;2268;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0" name="Google Shape;2270;p7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6" name="Google Shape;2276;p76"/>
          <p:cNvGrpSpPr/>
          <p:nvPr/>
        </p:nvGrpSpPr>
        <p:grpSpPr>
          <a:xfrm>
            <a:off x="7441895" y="3383608"/>
            <a:ext cx="112768" cy="106853"/>
            <a:chOff x="4768575" y="2253950"/>
            <a:chExt cx="46300" cy="43875"/>
          </a:xfrm>
        </p:grpSpPr>
        <p:sp>
          <p:nvSpPr>
            <p:cNvPr id="2277" name="Google Shape;2277;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76"/>
          <p:cNvGrpSpPr/>
          <p:nvPr/>
        </p:nvGrpSpPr>
        <p:grpSpPr>
          <a:xfrm>
            <a:off x="7741518" y="3872634"/>
            <a:ext cx="118187" cy="146246"/>
            <a:chOff x="4960900" y="2433225"/>
            <a:chExt cx="48525" cy="60050"/>
          </a:xfrm>
        </p:grpSpPr>
        <p:sp>
          <p:nvSpPr>
            <p:cNvPr id="2280" name="Google Shape;2280;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76"/>
          <p:cNvGrpSpPr/>
          <p:nvPr/>
        </p:nvGrpSpPr>
        <p:grpSpPr>
          <a:xfrm>
            <a:off x="7430083" y="4136695"/>
            <a:ext cx="136394" cy="143810"/>
            <a:chOff x="4854075" y="2527625"/>
            <a:chExt cx="56000" cy="59050"/>
          </a:xfrm>
        </p:grpSpPr>
        <p:sp>
          <p:nvSpPr>
            <p:cNvPr id="2283" name="Google Shape;2283;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5" name="Google Shape;2285;p7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8" name="Google Shape;2288;p76"/>
          <p:cNvGrpSpPr/>
          <p:nvPr/>
        </p:nvGrpSpPr>
        <p:grpSpPr>
          <a:xfrm>
            <a:off x="8054294" y="3600439"/>
            <a:ext cx="99312" cy="160797"/>
            <a:chOff x="5059700" y="2334775"/>
            <a:chExt cx="40775" cy="66025"/>
          </a:xfrm>
        </p:grpSpPr>
        <p:sp>
          <p:nvSpPr>
            <p:cNvPr id="2289" name="Google Shape;2289;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76"/>
          <p:cNvGrpSpPr/>
          <p:nvPr/>
        </p:nvGrpSpPr>
        <p:grpSpPr>
          <a:xfrm>
            <a:off x="8011458" y="3865571"/>
            <a:ext cx="184984" cy="160371"/>
            <a:chOff x="5037700" y="2430325"/>
            <a:chExt cx="75950" cy="65850"/>
          </a:xfrm>
        </p:grpSpPr>
        <p:sp>
          <p:nvSpPr>
            <p:cNvPr id="2299" name="Google Shape;2299;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76"/>
          <p:cNvGrpSpPr/>
          <p:nvPr/>
        </p:nvGrpSpPr>
        <p:grpSpPr>
          <a:xfrm>
            <a:off x="7430964" y="3632023"/>
            <a:ext cx="173014" cy="97629"/>
            <a:chOff x="4756975" y="2341800"/>
            <a:chExt cx="91975" cy="51925"/>
          </a:xfrm>
        </p:grpSpPr>
        <p:sp>
          <p:nvSpPr>
            <p:cNvPr id="2302" name="Google Shape;2302;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2322;p76"/>
          <p:cNvGrpSpPr/>
          <p:nvPr/>
        </p:nvGrpSpPr>
        <p:grpSpPr>
          <a:xfrm>
            <a:off x="7697901" y="4120720"/>
            <a:ext cx="212497" cy="175761"/>
            <a:chOff x="4943575" y="2516350"/>
            <a:chExt cx="98675" cy="81700"/>
          </a:xfrm>
        </p:grpSpPr>
        <p:sp>
          <p:nvSpPr>
            <p:cNvPr id="2323" name="Google Shape;2323;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76"/>
          <p:cNvGrpSpPr/>
          <p:nvPr/>
        </p:nvGrpSpPr>
        <p:grpSpPr>
          <a:xfrm>
            <a:off x="1955962" y="3346963"/>
            <a:ext cx="965351" cy="134611"/>
            <a:chOff x="4411970" y="2962952"/>
            <a:chExt cx="706544" cy="104212"/>
          </a:xfrm>
        </p:grpSpPr>
        <p:sp>
          <p:nvSpPr>
            <p:cNvPr id="2402" name="Google Shape;2402;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76"/>
          <p:cNvGrpSpPr/>
          <p:nvPr/>
        </p:nvGrpSpPr>
        <p:grpSpPr>
          <a:xfrm>
            <a:off x="1955962" y="2935877"/>
            <a:ext cx="960158" cy="289172"/>
            <a:chOff x="4411970" y="2726085"/>
            <a:chExt cx="643107" cy="193659"/>
          </a:xfrm>
        </p:grpSpPr>
        <p:sp>
          <p:nvSpPr>
            <p:cNvPr id="2407" name="Google Shape;2407;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76"/>
          <p:cNvGrpSpPr/>
          <p:nvPr/>
        </p:nvGrpSpPr>
        <p:grpSpPr>
          <a:xfrm>
            <a:off x="958854" y="3201987"/>
            <a:ext cx="833173" cy="259209"/>
            <a:chOff x="4411970" y="4340222"/>
            <a:chExt cx="779467" cy="242683"/>
          </a:xfrm>
        </p:grpSpPr>
        <p:sp>
          <p:nvSpPr>
            <p:cNvPr id="2411" name="Google Shape;2411;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76"/>
          <p:cNvGrpSpPr/>
          <p:nvPr/>
        </p:nvGrpSpPr>
        <p:grpSpPr>
          <a:xfrm>
            <a:off x="1955962" y="2597733"/>
            <a:ext cx="965160" cy="216230"/>
            <a:chOff x="4411970" y="2468674"/>
            <a:chExt cx="747317" cy="167425"/>
          </a:xfrm>
        </p:grpSpPr>
        <p:sp>
          <p:nvSpPr>
            <p:cNvPr id="2415" name="Google Shape;2415;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76"/>
          <p:cNvGrpSpPr/>
          <p:nvPr/>
        </p:nvGrpSpPr>
        <p:grpSpPr>
          <a:xfrm>
            <a:off x="954709" y="2502450"/>
            <a:ext cx="810451" cy="319148"/>
            <a:chOff x="4411970" y="3686602"/>
            <a:chExt cx="797845" cy="314215"/>
          </a:xfrm>
        </p:grpSpPr>
        <p:sp>
          <p:nvSpPr>
            <p:cNvPr id="2418" name="Google Shape;2418;p7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 name="Google Shape;2423;p7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4" name="Google Shape;2424;p76"/>
          <p:cNvGrpSpPr/>
          <p:nvPr/>
        </p:nvGrpSpPr>
        <p:grpSpPr>
          <a:xfrm>
            <a:off x="954806" y="2256974"/>
            <a:ext cx="1970333" cy="208784"/>
            <a:chOff x="6336019" y="3733725"/>
            <a:chExt cx="2566206" cy="351310"/>
          </a:xfrm>
        </p:grpSpPr>
        <p:sp>
          <p:nvSpPr>
            <p:cNvPr id="2425" name="Google Shape;2425;p7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76"/>
          <p:cNvGrpSpPr/>
          <p:nvPr/>
        </p:nvGrpSpPr>
        <p:grpSpPr>
          <a:xfrm>
            <a:off x="1955962" y="3864529"/>
            <a:ext cx="946551" cy="153200"/>
            <a:chOff x="4404545" y="3301592"/>
            <a:chExt cx="782403" cy="129272"/>
          </a:xfrm>
        </p:grpSpPr>
        <p:sp>
          <p:nvSpPr>
            <p:cNvPr id="2430" name="Google Shape;2430;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76"/>
          <p:cNvGrpSpPr/>
          <p:nvPr/>
        </p:nvGrpSpPr>
        <p:grpSpPr>
          <a:xfrm>
            <a:off x="1955962" y="3603488"/>
            <a:ext cx="962257" cy="139127"/>
            <a:chOff x="4411970" y="3131459"/>
            <a:chExt cx="710520" cy="117397"/>
          </a:xfrm>
        </p:grpSpPr>
        <p:sp>
          <p:nvSpPr>
            <p:cNvPr id="2433" name="Google Shape;2433;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7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6" name="Google Shape;2436;p76"/>
          <p:cNvGrpSpPr/>
          <p:nvPr/>
        </p:nvGrpSpPr>
        <p:grpSpPr>
          <a:xfrm>
            <a:off x="956107" y="3538282"/>
            <a:ext cx="823838" cy="458988"/>
            <a:chOff x="4411970" y="1801825"/>
            <a:chExt cx="734586" cy="409262"/>
          </a:xfrm>
        </p:grpSpPr>
        <p:sp>
          <p:nvSpPr>
            <p:cNvPr id="2437" name="Google Shape;2437;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76"/>
          <p:cNvGrpSpPr/>
          <p:nvPr/>
        </p:nvGrpSpPr>
        <p:grpSpPr>
          <a:xfrm>
            <a:off x="956107" y="4086708"/>
            <a:ext cx="856348" cy="212039"/>
            <a:chOff x="4411970" y="2233974"/>
            <a:chExt cx="763574" cy="189068"/>
          </a:xfrm>
        </p:grpSpPr>
        <p:sp>
          <p:nvSpPr>
            <p:cNvPr id="2440" name="Google Shape;2440;p7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76"/>
          <p:cNvGrpSpPr/>
          <p:nvPr/>
        </p:nvGrpSpPr>
        <p:grpSpPr>
          <a:xfrm>
            <a:off x="3066303" y="2262044"/>
            <a:ext cx="511602" cy="511602"/>
            <a:chOff x="5681300" y="2527788"/>
            <a:chExt cx="805800" cy="805800"/>
          </a:xfrm>
        </p:grpSpPr>
        <p:sp>
          <p:nvSpPr>
            <p:cNvPr id="2443" name="Google Shape;2443;p7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76"/>
          <p:cNvGrpSpPr/>
          <p:nvPr/>
        </p:nvGrpSpPr>
        <p:grpSpPr>
          <a:xfrm>
            <a:off x="3063497" y="3028627"/>
            <a:ext cx="513021" cy="512935"/>
            <a:chOff x="4049800" y="640400"/>
            <a:chExt cx="858900" cy="858900"/>
          </a:xfrm>
        </p:grpSpPr>
        <p:sp>
          <p:nvSpPr>
            <p:cNvPr id="2446" name="Google Shape;2446;p7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76"/>
          <p:cNvGrpSpPr/>
          <p:nvPr/>
        </p:nvGrpSpPr>
        <p:grpSpPr>
          <a:xfrm>
            <a:off x="2980696" y="3680519"/>
            <a:ext cx="686489" cy="686585"/>
            <a:chOff x="5080188" y="927900"/>
            <a:chExt cx="961200" cy="961200"/>
          </a:xfrm>
        </p:grpSpPr>
        <p:sp>
          <p:nvSpPr>
            <p:cNvPr id="2449" name="Google Shape;2449;p7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76"/>
          <p:cNvGrpSpPr/>
          <p:nvPr/>
        </p:nvGrpSpPr>
        <p:grpSpPr>
          <a:xfrm>
            <a:off x="3763848" y="3773248"/>
            <a:ext cx="510373" cy="510937"/>
            <a:chOff x="7508249" y="1522825"/>
            <a:chExt cx="1326332" cy="1322987"/>
          </a:xfrm>
        </p:grpSpPr>
        <p:sp>
          <p:nvSpPr>
            <p:cNvPr id="2458" name="Google Shape;2458;p7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76"/>
          <p:cNvGrpSpPr/>
          <p:nvPr/>
        </p:nvGrpSpPr>
        <p:grpSpPr>
          <a:xfrm>
            <a:off x="4455441" y="3774653"/>
            <a:ext cx="492652" cy="503348"/>
            <a:chOff x="6039282" y="1042577"/>
            <a:chExt cx="734315" cy="731929"/>
          </a:xfrm>
        </p:grpSpPr>
        <p:sp>
          <p:nvSpPr>
            <p:cNvPr id="2469" name="Google Shape;2469;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76"/>
          <p:cNvGrpSpPr/>
          <p:nvPr/>
        </p:nvGrpSpPr>
        <p:grpSpPr>
          <a:xfrm>
            <a:off x="5095855" y="2270694"/>
            <a:ext cx="483304" cy="504902"/>
            <a:chOff x="1825800" y="1651625"/>
            <a:chExt cx="568125" cy="591775"/>
          </a:xfrm>
        </p:grpSpPr>
        <p:sp>
          <p:nvSpPr>
            <p:cNvPr id="2491" name="Google Shape;2491;p7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7" name="Google Shape;2497;p7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Business Understanding</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41642867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504"/>
        <p:cNvGrpSpPr/>
        <p:nvPr/>
      </p:nvGrpSpPr>
      <p:grpSpPr>
        <a:xfrm>
          <a:off x="0" y="0"/>
          <a:ext cx="0" cy="0"/>
          <a:chOff x="0" y="0"/>
          <a:chExt cx="0" cy="0"/>
        </a:xfrm>
      </p:grpSpPr>
      <p:grpSp>
        <p:nvGrpSpPr>
          <p:cNvPr id="2505" name="Google Shape;2505;p77"/>
          <p:cNvGrpSpPr/>
          <p:nvPr/>
        </p:nvGrpSpPr>
        <p:grpSpPr>
          <a:xfrm>
            <a:off x="722059" y="974193"/>
            <a:ext cx="2492868" cy="1379876"/>
            <a:chOff x="2654821" y="2311071"/>
            <a:chExt cx="2279715" cy="1262120"/>
          </a:xfrm>
        </p:grpSpPr>
        <p:grpSp>
          <p:nvGrpSpPr>
            <p:cNvPr id="2506" name="Google Shape;2506;p77"/>
            <p:cNvGrpSpPr/>
            <p:nvPr/>
          </p:nvGrpSpPr>
          <p:grpSpPr>
            <a:xfrm>
              <a:off x="4034269" y="2840745"/>
              <a:ext cx="40212" cy="36437"/>
              <a:chOff x="4293400" y="2574725"/>
              <a:chExt cx="84425" cy="80100"/>
            </a:xfrm>
          </p:grpSpPr>
          <p:sp>
            <p:nvSpPr>
              <p:cNvPr id="2507" name="Google Shape;2507;p7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08" name="Google Shape;2508;p7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77"/>
            <p:cNvGrpSpPr/>
            <p:nvPr/>
          </p:nvGrpSpPr>
          <p:grpSpPr>
            <a:xfrm>
              <a:off x="3894606" y="2334874"/>
              <a:ext cx="913198" cy="518984"/>
              <a:chOff x="4000175" y="1462675"/>
              <a:chExt cx="1917275" cy="1140875"/>
            </a:xfrm>
          </p:grpSpPr>
          <p:sp>
            <p:nvSpPr>
              <p:cNvPr id="2510" name="Google Shape;2510;p7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11" name="Google Shape;2511;p77"/>
              <p:cNvGrpSpPr/>
              <p:nvPr/>
            </p:nvGrpSpPr>
            <p:grpSpPr>
              <a:xfrm>
                <a:off x="4000175" y="1462675"/>
                <a:ext cx="1917275" cy="1140875"/>
                <a:chOff x="4000175" y="1462675"/>
                <a:chExt cx="1917275" cy="1140875"/>
              </a:xfrm>
            </p:grpSpPr>
            <p:sp>
              <p:nvSpPr>
                <p:cNvPr id="2512" name="Google Shape;2512;p7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13" name="Google Shape;2513;p7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17" name="Google Shape;2517;p7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18" name="Google Shape;2518;p77"/>
            <p:cNvGrpSpPr/>
            <p:nvPr/>
          </p:nvGrpSpPr>
          <p:grpSpPr>
            <a:xfrm>
              <a:off x="3875768" y="2846704"/>
              <a:ext cx="44796" cy="47366"/>
              <a:chOff x="3960625" y="2587825"/>
              <a:chExt cx="94050" cy="104125"/>
            </a:xfrm>
          </p:grpSpPr>
          <p:sp>
            <p:nvSpPr>
              <p:cNvPr id="2519" name="Google Shape;2519;p7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20" name="Google Shape;2520;p7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77"/>
            <p:cNvGrpSpPr/>
            <p:nvPr/>
          </p:nvGrpSpPr>
          <p:grpSpPr>
            <a:xfrm>
              <a:off x="3782759" y="2807162"/>
              <a:ext cx="82686" cy="85487"/>
              <a:chOff x="3765350" y="2500900"/>
              <a:chExt cx="173600" cy="187925"/>
            </a:xfrm>
          </p:grpSpPr>
          <p:sp>
            <p:nvSpPr>
              <p:cNvPr id="2522" name="Google Shape;2522;p7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23" name="Google Shape;2523;p7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77"/>
            <p:cNvGrpSpPr/>
            <p:nvPr/>
          </p:nvGrpSpPr>
          <p:grpSpPr>
            <a:xfrm>
              <a:off x="3775674" y="2798496"/>
              <a:ext cx="40545" cy="23564"/>
              <a:chOff x="3750475" y="2481850"/>
              <a:chExt cx="85125" cy="51800"/>
            </a:xfrm>
          </p:grpSpPr>
          <p:sp>
            <p:nvSpPr>
              <p:cNvPr id="2529" name="Google Shape;2529;p7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531" name="Google Shape;2531;p77"/>
            <p:cNvGrpSpPr/>
            <p:nvPr/>
          </p:nvGrpSpPr>
          <p:grpSpPr>
            <a:xfrm>
              <a:off x="3716946" y="2776024"/>
              <a:ext cx="81971" cy="76912"/>
              <a:chOff x="3627175" y="2432450"/>
              <a:chExt cx="172100" cy="169075"/>
            </a:xfrm>
          </p:grpSpPr>
          <p:sp>
            <p:nvSpPr>
              <p:cNvPr id="2532" name="Google Shape;2532;p7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534" name="Google Shape;2534;p7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535" name="Google Shape;2535;p77"/>
            <p:cNvGrpSpPr/>
            <p:nvPr/>
          </p:nvGrpSpPr>
          <p:grpSpPr>
            <a:xfrm>
              <a:off x="3685682" y="2845624"/>
              <a:ext cx="29311" cy="45055"/>
              <a:chOff x="3561536" y="2585450"/>
              <a:chExt cx="61539" cy="99045"/>
            </a:xfrm>
          </p:grpSpPr>
          <p:sp>
            <p:nvSpPr>
              <p:cNvPr id="2536" name="Google Shape;2536;p7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538" name="Google Shape;2538;p77"/>
            <p:cNvGrpSpPr/>
            <p:nvPr/>
          </p:nvGrpSpPr>
          <p:grpSpPr>
            <a:xfrm>
              <a:off x="3849905" y="2572252"/>
              <a:ext cx="74339" cy="119559"/>
              <a:chOff x="3906325" y="1984500"/>
              <a:chExt cx="156075" cy="262825"/>
            </a:xfrm>
          </p:grpSpPr>
          <p:sp>
            <p:nvSpPr>
              <p:cNvPr id="2539" name="Google Shape;2539;p7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540" name="Google Shape;2540;p7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7"/>
            <p:cNvGrpSpPr/>
            <p:nvPr/>
          </p:nvGrpSpPr>
          <p:grpSpPr>
            <a:xfrm>
              <a:off x="2654821" y="2414345"/>
              <a:ext cx="667570" cy="558731"/>
              <a:chOff x="1397225" y="1637375"/>
              <a:chExt cx="1401575" cy="1228250"/>
            </a:xfrm>
          </p:grpSpPr>
          <p:sp>
            <p:nvSpPr>
              <p:cNvPr id="2542" name="Google Shape;2542;p7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543" name="Google Shape;2543;p77"/>
              <p:cNvGrpSpPr/>
              <p:nvPr/>
            </p:nvGrpSpPr>
            <p:grpSpPr>
              <a:xfrm>
                <a:off x="1397225" y="1637375"/>
                <a:ext cx="1398775" cy="1228250"/>
                <a:chOff x="1397225" y="1637375"/>
                <a:chExt cx="1398775" cy="1228250"/>
              </a:xfrm>
            </p:grpSpPr>
            <p:sp>
              <p:nvSpPr>
                <p:cNvPr id="2544" name="Google Shape;2544;p7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46" name="Google Shape;2546;p77"/>
            <p:cNvGrpSpPr/>
            <p:nvPr/>
          </p:nvGrpSpPr>
          <p:grpSpPr>
            <a:xfrm>
              <a:off x="3230417" y="3103734"/>
              <a:ext cx="282982" cy="280332"/>
              <a:chOff x="2605700" y="3152850"/>
              <a:chExt cx="594125" cy="616250"/>
            </a:xfrm>
          </p:grpSpPr>
          <p:sp>
            <p:nvSpPr>
              <p:cNvPr id="2547" name="Google Shape;2547;p7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548" name="Google Shape;2548;p7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549" name="Google Shape;2549;p77"/>
            <p:cNvGrpSpPr/>
            <p:nvPr/>
          </p:nvGrpSpPr>
          <p:grpSpPr>
            <a:xfrm>
              <a:off x="3265985" y="3226989"/>
              <a:ext cx="87151" cy="346202"/>
              <a:chOff x="2680375" y="3423800"/>
              <a:chExt cx="182975" cy="761050"/>
            </a:xfrm>
          </p:grpSpPr>
          <p:sp>
            <p:nvSpPr>
              <p:cNvPr id="2550" name="Google Shape;2550;p7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551" name="Google Shape;2551;p7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77"/>
            <p:cNvGrpSpPr/>
            <p:nvPr/>
          </p:nvGrpSpPr>
          <p:grpSpPr>
            <a:xfrm>
              <a:off x="3855466" y="3289811"/>
              <a:ext cx="112514" cy="94210"/>
              <a:chOff x="3918000" y="3561900"/>
              <a:chExt cx="236225" cy="207100"/>
            </a:xfrm>
          </p:grpSpPr>
          <p:sp>
            <p:nvSpPr>
              <p:cNvPr id="2553" name="Google Shape;2553;p7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554" name="Google Shape;2554;p7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5" name="Google Shape;2555;p7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558" name="Google Shape;2558;p77"/>
            <p:cNvGrpSpPr/>
            <p:nvPr/>
          </p:nvGrpSpPr>
          <p:grpSpPr>
            <a:xfrm>
              <a:off x="2905224" y="2311071"/>
              <a:ext cx="596721" cy="528992"/>
              <a:chOff x="1922950" y="1410350"/>
              <a:chExt cx="1252825" cy="1162875"/>
            </a:xfrm>
          </p:grpSpPr>
          <p:sp>
            <p:nvSpPr>
              <p:cNvPr id="2559" name="Google Shape;2559;p7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575" name="Google Shape;2575;p7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95" name="Google Shape;2595;p7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96" name="Google Shape;2596;p7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7" name="Google Shape;2597;p77"/>
            <p:cNvGrpSpPr/>
            <p:nvPr/>
          </p:nvGrpSpPr>
          <p:grpSpPr>
            <a:xfrm>
              <a:off x="3280929" y="3294542"/>
              <a:ext cx="109894" cy="272224"/>
              <a:chOff x="2711750" y="3572300"/>
              <a:chExt cx="230725" cy="598425"/>
            </a:xfrm>
          </p:grpSpPr>
          <p:sp>
            <p:nvSpPr>
              <p:cNvPr id="2598" name="Google Shape;2598;p7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0" name="Google Shape;2600;p7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1" name="Google Shape;2601;p77"/>
            <p:cNvGrpSpPr/>
            <p:nvPr/>
          </p:nvGrpSpPr>
          <p:grpSpPr>
            <a:xfrm>
              <a:off x="3790439" y="2408636"/>
              <a:ext cx="73017" cy="75684"/>
              <a:chOff x="3781475" y="1624825"/>
              <a:chExt cx="153300" cy="166375"/>
            </a:xfrm>
          </p:grpSpPr>
          <p:sp>
            <p:nvSpPr>
              <p:cNvPr id="2602" name="Google Shape;2602;p7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6" name="Google Shape;2606;p7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77"/>
            <p:cNvGrpSpPr/>
            <p:nvPr/>
          </p:nvGrpSpPr>
          <p:grpSpPr>
            <a:xfrm>
              <a:off x="4403342" y="3107749"/>
              <a:ext cx="316680" cy="101374"/>
              <a:chOff x="5068275" y="3161675"/>
              <a:chExt cx="664875" cy="222850"/>
            </a:xfrm>
          </p:grpSpPr>
          <p:sp>
            <p:nvSpPr>
              <p:cNvPr id="2614" name="Google Shape;2614;p7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8" name="Google Shape;2618;p7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7" name="Google Shape;2647;p77"/>
            <p:cNvGrpSpPr/>
            <p:nvPr/>
          </p:nvGrpSpPr>
          <p:grpSpPr>
            <a:xfrm>
              <a:off x="3697513" y="2707266"/>
              <a:ext cx="59549" cy="79733"/>
              <a:chOff x="3586375" y="2281300"/>
              <a:chExt cx="125025" cy="175275"/>
            </a:xfrm>
          </p:grpSpPr>
          <p:sp>
            <p:nvSpPr>
              <p:cNvPr id="2648" name="Google Shape;2648;p7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0" name="Google Shape;2650;p7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1" name="Google Shape;2651;p77"/>
            <p:cNvGrpSpPr/>
            <p:nvPr/>
          </p:nvGrpSpPr>
          <p:grpSpPr>
            <a:xfrm>
              <a:off x="4513224" y="3221724"/>
              <a:ext cx="274563" cy="280321"/>
              <a:chOff x="5298975" y="3412225"/>
              <a:chExt cx="576450" cy="616225"/>
            </a:xfrm>
          </p:grpSpPr>
          <p:sp>
            <p:nvSpPr>
              <p:cNvPr id="2652" name="Google Shape;2652;p7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53" name="Google Shape;2653;p7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77"/>
            <p:cNvGrpSpPr/>
            <p:nvPr/>
          </p:nvGrpSpPr>
          <p:grpSpPr>
            <a:xfrm>
              <a:off x="4824403" y="3421846"/>
              <a:ext cx="110132" cy="130647"/>
              <a:chOff x="5952300" y="3852150"/>
              <a:chExt cx="231225" cy="287200"/>
            </a:xfrm>
          </p:grpSpPr>
          <p:sp>
            <p:nvSpPr>
              <p:cNvPr id="2655" name="Google Shape;2655;p7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7" name="Google Shape;2657;p7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5" name="Google Shape;2665;p77"/>
            <p:cNvGrpSpPr/>
            <p:nvPr/>
          </p:nvGrpSpPr>
          <p:grpSpPr>
            <a:xfrm>
              <a:off x="4295710" y="3079670"/>
              <a:ext cx="14968" cy="27135"/>
              <a:chOff x="4842300" y="3099950"/>
              <a:chExt cx="31425" cy="59650"/>
            </a:xfrm>
          </p:grpSpPr>
          <p:sp>
            <p:nvSpPr>
              <p:cNvPr id="2666" name="Google Shape;2666;p7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0" name="Google Shape;2670;p7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77"/>
            <p:cNvGrpSpPr/>
            <p:nvPr/>
          </p:nvGrpSpPr>
          <p:grpSpPr>
            <a:xfrm>
              <a:off x="3831056" y="2816010"/>
              <a:ext cx="37378" cy="27612"/>
              <a:chOff x="3866750" y="2520350"/>
              <a:chExt cx="78475" cy="60700"/>
            </a:xfrm>
          </p:grpSpPr>
          <p:sp>
            <p:nvSpPr>
              <p:cNvPr id="2679" name="Google Shape;2679;p7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3" name="Google Shape;2683;p7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0" name="Google Shape;2700;p7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2" name="Google Shape;2712;p7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5" name="Google Shape;2725;p77"/>
            <p:cNvGrpSpPr/>
            <p:nvPr/>
          </p:nvGrpSpPr>
          <p:grpSpPr>
            <a:xfrm>
              <a:off x="3632736" y="3051591"/>
              <a:ext cx="63288" cy="45217"/>
              <a:chOff x="3450375" y="3038225"/>
              <a:chExt cx="132875" cy="99400"/>
            </a:xfrm>
          </p:grpSpPr>
          <p:sp>
            <p:nvSpPr>
              <p:cNvPr id="2726" name="Google Shape;2726;p7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8" name="Google Shape;2728;p7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37" name="Google Shape;2737;p7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47" name="Google Shape;2747;p7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3" name="Google Shape;2753;p7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77"/>
          <p:cNvGrpSpPr/>
          <p:nvPr/>
        </p:nvGrpSpPr>
        <p:grpSpPr>
          <a:xfrm>
            <a:off x="719116" y="2869970"/>
            <a:ext cx="2622876" cy="1333540"/>
            <a:chOff x="238125" y="1038125"/>
            <a:chExt cx="7146800" cy="3633625"/>
          </a:xfrm>
        </p:grpSpPr>
        <p:sp>
          <p:nvSpPr>
            <p:cNvPr id="2764" name="Google Shape;2764;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77"/>
          <p:cNvGrpSpPr/>
          <p:nvPr/>
        </p:nvGrpSpPr>
        <p:grpSpPr>
          <a:xfrm>
            <a:off x="5834044" y="1012080"/>
            <a:ext cx="2590840" cy="1380235"/>
            <a:chOff x="233350" y="949250"/>
            <a:chExt cx="7137300" cy="3802300"/>
          </a:xfrm>
        </p:grpSpPr>
        <p:sp>
          <p:nvSpPr>
            <p:cNvPr id="4337" name="Google Shape;4337;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77"/>
          <p:cNvGrpSpPr/>
          <p:nvPr/>
        </p:nvGrpSpPr>
        <p:grpSpPr>
          <a:xfrm>
            <a:off x="7648473" y="3056853"/>
            <a:ext cx="104231" cy="320340"/>
            <a:chOff x="7564426" y="3224343"/>
            <a:chExt cx="119985" cy="368801"/>
          </a:xfrm>
        </p:grpSpPr>
        <p:sp>
          <p:nvSpPr>
            <p:cNvPr id="4389" name="Google Shape;4389;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77"/>
          <p:cNvGrpSpPr/>
          <p:nvPr/>
        </p:nvGrpSpPr>
        <p:grpSpPr>
          <a:xfrm>
            <a:off x="7347962" y="3050954"/>
            <a:ext cx="189489" cy="332132"/>
            <a:chOff x="8370831" y="3202002"/>
            <a:chExt cx="218129" cy="382376"/>
          </a:xfrm>
        </p:grpSpPr>
        <p:sp>
          <p:nvSpPr>
            <p:cNvPr id="4392" name="Google Shape;4392;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77"/>
          <p:cNvGrpSpPr/>
          <p:nvPr/>
        </p:nvGrpSpPr>
        <p:grpSpPr>
          <a:xfrm>
            <a:off x="8071351" y="3462086"/>
            <a:ext cx="309429" cy="267000"/>
            <a:chOff x="6742064" y="3750480"/>
            <a:chExt cx="399315" cy="344560"/>
          </a:xfrm>
        </p:grpSpPr>
        <p:sp>
          <p:nvSpPr>
            <p:cNvPr id="4395" name="Google Shape;4395;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77"/>
          <p:cNvGrpSpPr/>
          <p:nvPr/>
        </p:nvGrpSpPr>
        <p:grpSpPr>
          <a:xfrm>
            <a:off x="7610370" y="3813134"/>
            <a:ext cx="180437" cy="281608"/>
            <a:chOff x="7248525" y="3739696"/>
            <a:chExt cx="230531" cy="359790"/>
          </a:xfrm>
        </p:grpSpPr>
        <p:sp>
          <p:nvSpPr>
            <p:cNvPr id="4398" name="Google Shape;4398;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77"/>
          <p:cNvGrpSpPr/>
          <p:nvPr/>
        </p:nvGrpSpPr>
        <p:grpSpPr>
          <a:xfrm>
            <a:off x="7856289" y="3456358"/>
            <a:ext cx="162896" cy="278710"/>
            <a:chOff x="7601242" y="3729267"/>
            <a:chExt cx="222566" cy="380803"/>
          </a:xfrm>
        </p:grpSpPr>
        <p:sp>
          <p:nvSpPr>
            <p:cNvPr id="4401" name="Google Shape;4401;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7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77"/>
          <p:cNvGrpSpPr/>
          <p:nvPr/>
        </p:nvGrpSpPr>
        <p:grpSpPr>
          <a:xfrm>
            <a:off x="7345935" y="3457498"/>
            <a:ext cx="193543" cy="275990"/>
            <a:chOff x="8304647" y="3738687"/>
            <a:chExt cx="225076" cy="320956"/>
          </a:xfrm>
        </p:grpSpPr>
        <p:sp>
          <p:nvSpPr>
            <p:cNvPr id="4405" name="Google Shape;4405;p7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77"/>
          <p:cNvGrpSpPr/>
          <p:nvPr/>
        </p:nvGrpSpPr>
        <p:grpSpPr>
          <a:xfrm>
            <a:off x="7618427" y="3457498"/>
            <a:ext cx="178492" cy="275990"/>
            <a:chOff x="8615101" y="3738687"/>
            <a:chExt cx="207573" cy="320956"/>
          </a:xfrm>
        </p:grpSpPr>
        <p:sp>
          <p:nvSpPr>
            <p:cNvPr id="4409" name="Google Shape;4409;p7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2" name="Google Shape;4412;p7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3" name="Google Shape;4413;p77"/>
          <p:cNvGrpSpPr/>
          <p:nvPr/>
        </p:nvGrpSpPr>
        <p:grpSpPr>
          <a:xfrm>
            <a:off x="6013132" y="3578986"/>
            <a:ext cx="557671" cy="511283"/>
            <a:chOff x="6015419" y="3716859"/>
            <a:chExt cx="557671" cy="511283"/>
          </a:xfrm>
        </p:grpSpPr>
        <p:sp>
          <p:nvSpPr>
            <p:cNvPr id="4414" name="Google Shape;4414;p7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5" name="Google Shape;4415;p77"/>
            <p:cNvGrpSpPr/>
            <p:nvPr/>
          </p:nvGrpSpPr>
          <p:grpSpPr>
            <a:xfrm>
              <a:off x="6036094" y="3716980"/>
              <a:ext cx="529860" cy="510468"/>
              <a:chOff x="6036094" y="3716980"/>
              <a:chExt cx="529860" cy="510468"/>
            </a:xfrm>
          </p:grpSpPr>
          <p:sp>
            <p:nvSpPr>
              <p:cNvPr id="4416" name="Google Shape;4416;p7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6" name="Google Shape;4426;p77"/>
          <p:cNvGrpSpPr/>
          <p:nvPr/>
        </p:nvGrpSpPr>
        <p:grpSpPr>
          <a:xfrm>
            <a:off x="6642017" y="2935755"/>
            <a:ext cx="576302" cy="511871"/>
            <a:chOff x="6644304" y="3073628"/>
            <a:chExt cx="576302" cy="511871"/>
          </a:xfrm>
        </p:grpSpPr>
        <p:sp>
          <p:nvSpPr>
            <p:cNvPr id="4427" name="Google Shape;4427;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8" name="Google Shape;4428;p77"/>
            <p:cNvGrpSpPr/>
            <p:nvPr/>
          </p:nvGrpSpPr>
          <p:grpSpPr>
            <a:xfrm>
              <a:off x="6712169" y="3085440"/>
              <a:ext cx="481622" cy="494913"/>
              <a:chOff x="6712169" y="3085440"/>
              <a:chExt cx="481622" cy="494913"/>
            </a:xfrm>
          </p:grpSpPr>
          <p:sp>
            <p:nvSpPr>
              <p:cNvPr id="4429" name="Google Shape;4429;p7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4" name="Google Shape;4434;p7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7" name="Google Shape;4437;p7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77"/>
          <p:cNvGrpSpPr/>
          <p:nvPr/>
        </p:nvGrpSpPr>
        <p:grpSpPr>
          <a:xfrm>
            <a:off x="6649868" y="3578750"/>
            <a:ext cx="560631" cy="511352"/>
            <a:chOff x="6652154" y="3716623"/>
            <a:chExt cx="560631" cy="511352"/>
          </a:xfrm>
        </p:grpSpPr>
        <p:sp>
          <p:nvSpPr>
            <p:cNvPr id="4439" name="Google Shape;4439;p7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77"/>
            <p:cNvGrpSpPr/>
            <p:nvPr/>
          </p:nvGrpSpPr>
          <p:grpSpPr>
            <a:xfrm>
              <a:off x="6669657" y="3716715"/>
              <a:ext cx="466779" cy="464290"/>
              <a:chOff x="6669657" y="3716715"/>
              <a:chExt cx="466779" cy="464290"/>
            </a:xfrm>
          </p:grpSpPr>
          <p:sp>
            <p:nvSpPr>
              <p:cNvPr id="4441" name="Google Shape;4441;p7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4" name="Google Shape;4454;p77"/>
          <p:cNvGrpSpPr/>
          <p:nvPr/>
        </p:nvGrpSpPr>
        <p:grpSpPr>
          <a:xfrm>
            <a:off x="7843959" y="3860159"/>
            <a:ext cx="187557" cy="187557"/>
            <a:chOff x="8565775" y="671075"/>
            <a:chExt cx="441000" cy="441000"/>
          </a:xfrm>
        </p:grpSpPr>
        <p:sp>
          <p:nvSpPr>
            <p:cNvPr id="4455" name="Google Shape;4455;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7" name="Google Shape;4457;p7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9" name="Google Shape;4459;p77"/>
          <p:cNvGrpSpPr/>
          <p:nvPr/>
        </p:nvGrpSpPr>
        <p:grpSpPr>
          <a:xfrm>
            <a:off x="5997814" y="2938377"/>
            <a:ext cx="587871" cy="512373"/>
            <a:chOff x="6000100" y="3076250"/>
            <a:chExt cx="587871" cy="512373"/>
          </a:xfrm>
        </p:grpSpPr>
        <p:sp>
          <p:nvSpPr>
            <p:cNvPr id="4460" name="Google Shape;4460;p7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77"/>
            <p:cNvGrpSpPr/>
            <p:nvPr/>
          </p:nvGrpSpPr>
          <p:grpSpPr>
            <a:xfrm>
              <a:off x="6031360" y="3076713"/>
              <a:ext cx="539107" cy="480965"/>
              <a:chOff x="6031360" y="3076713"/>
              <a:chExt cx="539107" cy="480965"/>
            </a:xfrm>
          </p:grpSpPr>
          <p:sp>
            <p:nvSpPr>
              <p:cNvPr id="4462" name="Google Shape;4462;p7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9" name="Google Shape;4469;p77"/>
          <p:cNvGrpSpPr/>
          <p:nvPr/>
        </p:nvGrpSpPr>
        <p:grpSpPr>
          <a:xfrm>
            <a:off x="3416805" y="919691"/>
            <a:ext cx="2310381" cy="1488888"/>
            <a:chOff x="229225" y="549050"/>
            <a:chExt cx="7161750" cy="4615275"/>
          </a:xfrm>
        </p:grpSpPr>
        <p:sp>
          <p:nvSpPr>
            <p:cNvPr id="4470" name="Google Shape;4470;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77"/>
          <p:cNvGrpSpPr/>
          <p:nvPr/>
        </p:nvGrpSpPr>
        <p:grpSpPr>
          <a:xfrm>
            <a:off x="3514723" y="2849588"/>
            <a:ext cx="2310282" cy="1374222"/>
            <a:chOff x="238125" y="732525"/>
            <a:chExt cx="7130500" cy="4241425"/>
          </a:xfrm>
        </p:grpSpPr>
        <p:sp>
          <p:nvSpPr>
            <p:cNvPr id="4588" name="Google Shape;4588;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705"/>
        <p:cNvGrpSpPr/>
        <p:nvPr/>
      </p:nvGrpSpPr>
      <p:grpSpPr>
        <a:xfrm>
          <a:off x="0" y="0"/>
          <a:ext cx="0" cy="0"/>
          <a:chOff x="0" y="0"/>
          <a:chExt cx="0" cy="0"/>
        </a:xfrm>
      </p:grpSpPr>
      <p:grpSp>
        <p:nvGrpSpPr>
          <p:cNvPr id="4706" name="Google Shape;4706;p78"/>
          <p:cNvGrpSpPr/>
          <p:nvPr/>
        </p:nvGrpSpPr>
        <p:grpSpPr>
          <a:xfrm>
            <a:off x="725414" y="969763"/>
            <a:ext cx="2507799" cy="206239"/>
            <a:chOff x="106648" y="895722"/>
            <a:chExt cx="4481413" cy="374300"/>
          </a:xfrm>
        </p:grpSpPr>
        <p:grpSp>
          <p:nvGrpSpPr>
            <p:cNvPr id="4707" name="Google Shape;4707;p78"/>
            <p:cNvGrpSpPr/>
            <p:nvPr/>
          </p:nvGrpSpPr>
          <p:grpSpPr>
            <a:xfrm>
              <a:off x="2233276" y="895722"/>
              <a:ext cx="1082667" cy="223591"/>
              <a:chOff x="4808316" y="2800065"/>
              <a:chExt cx="1999386" cy="412910"/>
            </a:xfrm>
          </p:grpSpPr>
          <p:sp>
            <p:nvSpPr>
              <p:cNvPr id="4708" name="Google Shape;4708;p7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9" name="Google Shape;4709;p78"/>
              <p:cNvGrpSpPr/>
              <p:nvPr/>
            </p:nvGrpSpPr>
            <p:grpSpPr>
              <a:xfrm>
                <a:off x="4808316" y="2800065"/>
                <a:ext cx="92400" cy="411825"/>
                <a:chOff x="845575" y="2563700"/>
                <a:chExt cx="92400" cy="411825"/>
              </a:xfrm>
            </p:grpSpPr>
            <p:cxnSp>
              <p:nvCxnSpPr>
                <p:cNvPr id="4710" name="Google Shape;4710;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711" name="Google Shape;4711;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2" name="Google Shape;4712;p78"/>
            <p:cNvGrpSpPr/>
            <p:nvPr/>
          </p:nvGrpSpPr>
          <p:grpSpPr>
            <a:xfrm>
              <a:off x="106648" y="895722"/>
              <a:ext cx="1088401" cy="223591"/>
              <a:chOff x="881025" y="2800065"/>
              <a:chExt cx="2009975" cy="412910"/>
            </a:xfrm>
          </p:grpSpPr>
          <p:sp>
            <p:nvSpPr>
              <p:cNvPr id="4713" name="Google Shape;4713;p7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4" name="Google Shape;4714;p78"/>
              <p:cNvGrpSpPr/>
              <p:nvPr/>
            </p:nvGrpSpPr>
            <p:grpSpPr>
              <a:xfrm>
                <a:off x="881025" y="2800065"/>
                <a:ext cx="92400" cy="411825"/>
                <a:chOff x="845575" y="2563700"/>
                <a:chExt cx="92400" cy="411825"/>
              </a:xfrm>
            </p:grpSpPr>
            <p:cxnSp>
              <p:nvCxnSpPr>
                <p:cNvPr id="4715" name="Google Shape;4715;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716" name="Google Shape;4716;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7" name="Google Shape;4717;p78"/>
            <p:cNvGrpSpPr/>
            <p:nvPr/>
          </p:nvGrpSpPr>
          <p:grpSpPr>
            <a:xfrm>
              <a:off x="1172346" y="1047018"/>
              <a:ext cx="1083151" cy="223003"/>
              <a:chOff x="2849073" y="3079467"/>
              <a:chExt cx="2000279" cy="411825"/>
            </a:xfrm>
          </p:grpSpPr>
          <p:sp>
            <p:nvSpPr>
              <p:cNvPr id="4718" name="Google Shape;4718;p7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78"/>
              <p:cNvGrpSpPr/>
              <p:nvPr/>
            </p:nvGrpSpPr>
            <p:grpSpPr>
              <a:xfrm rot="10800000">
                <a:off x="2849073" y="3079467"/>
                <a:ext cx="92400" cy="411825"/>
                <a:chOff x="2070100" y="2563700"/>
                <a:chExt cx="92400" cy="411825"/>
              </a:xfrm>
            </p:grpSpPr>
            <p:cxnSp>
              <p:nvCxnSpPr>
                <p:cNvPr id="4720" name="Google Shape;4720;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721" name="Google Shape;4721;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2" name="Google Shape;4722;p78"/>
            <p:cNvGrpSpPr/>
            <p:nvPr/>
          </p:nvGrpSpPr>
          <p:grpSpPr>
            <a:xfrm>
              <a:off x="3290132" y="1047018"/>
              <a:ext cx="1297929" cy="223003"/>
              <a:chOff x="6760035" y="3079467"/>
              <a:chExt cx="2396914" cy="411825"/>
            </a:xfrm>
          </p:grpSpPr>
          <p:sp>
            <p:nvSpPr>
              <p:cNvPr id="4723" name="Google Shape;4723;p7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4" name="Google Shape;4724;p78"/>
              <p:cNvGrpSpPr/>
              <p:nvPr/>
            </p:nvGrpSpPr>
            <p:grpSpPr>
              <a:xfrm rot="10800000">
                <a:off x="6760035" y="3079467"/>
                <a:ext cx="92400" cy="411825"/>
                <a:chOff x="2070100" y="2563700"/>
                <a:chExt cx="92400" cy="411825"/>
              </a:xfrm>
            </p:grpSpPr>
            <p:cxnSp>
              <p:nvCxnSpPr>
                <p:cNvPr id="4725" name="Google Shape;4725;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726" name="Google Shape;4726;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27" name="Google Shape;4727;p78"/>
          <p:cNvGrpSpPr/>
          <p:nvPr/>
        </p:nvGrpSpPr>
        <p:grpSpPr>
          <a:xfrm>
            <a:off x="2143176" y="3369134"/>
            <a:ext cx="1086701" cy="799429"/>
            <a:chOff x="2183288" y="3555572"/>
            <a:chExt cx="1136241" cy="835873"/>
          </a:xfrm>
        </p:grpSpPr>
        <p:sp>
          <p:nvSpPr>
            <p:cNvPr id="4728" name="Google Shape;4728;p7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78"/>
            <p:cNvGrpSpPr/>
            <p:nvPr/>
          </p:nvGrpSpPr>
          <p:grpSpPr>
            <a:xfrm>
              <a:off x="2205895" y="3637269"/>
              <a:ext cx="1089848" cy="724993"/>
              <a:chOff x="2205895" y="3637269"/>
              <a:chExt cx="1089848" cy="724993"/>
            </a:xfrm>
          </p:grpSpPr>
          <p:sp>
            <p:nvSpPr>
              <p:cNvPr id="4730" name="Google Shape;4730;p7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6" name="Google Shape;4736;p7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37" name="Google Shape;4737;p7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738" name="Google Shape;4738;p78"/>
            <p:cNvGrpSpPr/>
            <p:nvPr/>
          </p:nvGrpSpPr>
          <p:grpSpPr>
            <a:xfrm>
              <a:off x="3173850" y="3779426"/>
              <a:ext cx="145679" cy="70048"/>
              <a:chOff x="3173850" y="3779426"/>
              <a:chExt cx="145679" cy="70048"/>
            </a:xfrm>
          </p:grpSpPr>
          <p:cxnSp>
            <p:nvCxnSpPr>
              <p:cNvPr id="4739" name="Google Shape;4739;p7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740" name="Google Shape;4740;p7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78"/>
            <p:cNvGrpSpPr/>
            <p:nvPr/>
          </p:nvGrpSpPr>
          <p:grpSpPr>
            <a:xfrm>
              <a:off x="2183288" y="4139483"/>
              <a:ext cx="145133" cy="70048"/>
              <a:chOff x="2183288" y="4139483"/>
              <a:chExt cx="145133" cy="70048"/>
            </a:xfrm>
          </p:grpSpPr>
          <p:cxnSp>
            <p:nvCxnSpPr>
              <p:cNvPr id="4742" name="Google Shape;4742;p7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743" name="Google Shape;4743;p7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4" name="Google Shape;4744;p7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5" name="Google Shape;4745;p7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746" name="Google Shape;4746;p78"/>
            <p:cNvGrpSpPr/>
            <p:nvPr/>
          </p:nvGrpSpPr>
          <p:grpSpPr>
            <a:xfrm>
              <a:off x="2943836" y="4268886"/>
              <a:ext cx="60717" cy="122559"/>
              <a:chOff x="2943836" y="4268886"/>
              <a:chExt cx="60717" cy="122559"/>
            </a:xfrm>
          </p:grpSpPr>
          <p:sp>
            <p:nvSpPr>
              <p:cNvPr id="4747" name="Google Shape;4747;p7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8" name="Google Shape;4748;p7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749" name="Google Shape;4749;p78"/>
          <p:cNvGrpSpPr/>
          <p:nvPr/>
        </p:nvGrpSpPr>
        <p:grpSpPr>
          <a:xfrm>
            <a:off x="3406121" y="1290134"/>
            <a:ext cx="1675870" cy="758251"/>
            <a:chOff x="3530532" y="1496185"/>
            <a:chExt cx="1562000" cy="706730"/>
          </a:xfrm>
        </p:grpSpPr>
        <p:cxnSp>
          <p:nvCxnSpPr>
            <p:cNvPr id="4750" name="Google Shape;4750;p7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751" name="Google Shape;4751;p78"/>
            <p:cNvGrpSpPr/>
            <p:nvPr/>
          </p:nvGrpSpPr>
          <p:grpSpPr>
            <a:xfrm>
              <a:off x="3530532" y="1496185"/>
              <a:ext cx="323430" cy="463587"/>
              <a:chOff x="3530532" y="1496185"/>
              <a:chExt cx="323430" cy="463587"/>
            </a:xfrm>
          </p:grpSpPr>
          <p:grpSp>
            <p:nvGrpSpPr>
              <p:cNvPr id="4752" name="Google Shape;4752;p78"/>
              <p:cNvGrpSpPr/>
              <p:nvPr/>
            </p:nvGrpSpPr>
            <p:grpSpPr>
              <a:xfrm>
                <a:off x="3567462" y="1496185"/>
                <a:ext cx="286500" cy="361376"/>
                <a:chOff x="3567462" y="1496185"/>
                <a:chExt cx="286500" cy="361376"/>
              </a:xfrm>
            </p:grpSpPr>
            <p:cxnSp>
              <p:nvCxnSpPr>
                <p:cNvPr id="4753" name="Google Shape;4753;p7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754" name="Google Shape;4754;p7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5" name="Google Shape;4755;p7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78"/>
            <p:cNvGrpSpPr/>
            <p:nvPr/>
          </p:nvGrpSpPr>
          <p:grpSpPr>
            <a:xfrm>
              <a:off x="3891569" y="1779209"/>
              <a:ext cx="323945" cy="423706"/>
              <a:chOff x="3891569" y="1779209"/>
              <a:chExt cx="323945" cy="423706"/>
            </a:xfrm>
          </p:grpSpPr>
          <p:grpSp>
            <p:nvGrpSpPr>
              <p:cNvPr id="4757" name="Google Shape;4757;p78"/>
              <p:cNvGrpSpPr/>
              <p:nvPr/>
            </p:nvGrpSpPr>
            <p:grpSpPr>
              <a:xfrm>
                <a:off x="3929014" y="1881638"/>
                <a:ext cx="286500" cy="321278"/>
                <a:chOff x="3929014" y="1881638"/>
                <a:chExt cx="286500" cy="321278"/>
              </a:xfrm>
            </p:grpSpPr>
            <p:cxnSp>
              <p:nvCxnSpPr>
                <p:cNvPr id="4758" name="Google Shape;4758;p7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759" name="Google Shape;4759;p7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0" name="Google Shape;4760;p7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78"/>
            <p:cNvGrpSpPr/>
            <p:nvPr/>
          </p:nvGrpSpPr>
          <p:grpSpPr>
            <a:xfrm>
              <a:off x="4252606" y="1496185"/>
              <a:ext cx="324721" cy="463587"/>
              <a:chOff x="4252606" y="1496185"/>
              <a:chExt cx="324721" cy="463587"/>
            </a:xfrm>
          </p:grpSpPr>
          <p:grpSp>
            <p:nvGrpSpPr>
              <p:cNvPr id="4762" name="Google Shape;4762;p78"/>
              <p:cNvGrpSpPr/>
              <p:nvPr/>
            </p:nvGrpSpPr>
            <p:grpSpPr>
              <a:xfrm>
                <a:off x="4290828" y="1496185"/>
                <a:ext cx="286500" cy="361376"/>
                <a:chOff x="4290828" y="1496185"/>
                <a:chExt cx="286500" cy="361376"/>
              </a:xfrm>
            </p:grpSpPr>
            <p:cxnSp>
              <p:nvCxnSpPr>
                <p:cNvPr id="4763" name="Google Shape;4763;p7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764" name="Google Shape;4764;p7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7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78"/>
            <p:cNvGrpSpPr/>
            <p:nvPr/>
          </p:nvGrpSpPr>
          <p:grpSpPr>
            <a:xfrm>
              <a:off x="4613643" y="1763716"/>
              <a:ext cx="325308" cy="439200"/>
              <a:chOff x="4613643" y="1763716"/>
              <a:chExt cx="325308" cy="439200"/>
            </a:xfrm>
          </p:grpSpPr>
          <p:grpSp>
            <p:nvGrpSpPr>
              <p:cNvPr id="4767" name="Google Shape;4767;p78"/>
              <p:cNvGrpSpPr/>
              <p:nvPr/>
            </p:nvGrpSpPr>
            <p:grpSpPr>
              <a:xfrm>
                <a:off x="4652451" y="1879538"/>
                <a:ext cx="286500" cy="323378"/>
                <a:chOff x="4652451" y="1879538"/>
                <a:chExt cx="286500" cy="323378"/>
              </a:xfrm>
            </p:grpSpPr>
            <p:cxnSp>
              <p:nvCxnSpPr>
                <p:cNvPr id="4768" name="Google Shape;4768;p7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769" name="Google Shape;4769;p7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0" name="Google Shape;4770;p7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1" name="Google Shape;4771;p78"/>
          <p:cNvGrpSpPr/>
          <p:nvPr/>
        </p:nvGrpSpPr>
        <p:grpSpPr>
          <a:xfrm>
            <a:off x="3417981" y="2143759"/>
            <a:ext cx="1652173" cy="391517"/>
            <a:chOff x="3512551" y="2358270"/>
            <a:chExt cx="1597383" cy="378533"/>
          </a:xfrm>
        </p:grpSpPr>
        <p:cxnSp>
          <p:nvCxnSpPr>
            <p:cNvPr id="4772" name="Google Shape;4772;p78"/>
            <p:cNvCxnSpPr>
              <a:stCxn id="4773" idx="6"/>
              <a:endCxn id="477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775" name="Google Shape;4775;p78"/>
            <p:cNvGrpSpPr/>
            <p:nvPr/>
          </p:nvGrpSpPr>
          <p:grpSpPr>
            <a:xfrm>
              <a:off x="3512551" y="2358270"/>
              <a:ext cx="225647" cy="307714"/>
              <a:chOff x="2182679" y="2004714"/>
              <a:chExt cx="792300" cy="1080458"/>
            </a:xfrm>
          </p:grpSpPr>
          <p:cxnSp>
            <p:nvCxnSpPr>
              <p:cNvPr id="4776" name="Google Shape;4776;p78"/>
              <p:cNvCxnSpPr>
                <a:stCxn id="477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773" name="Google Shape;4773;p7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78"/>
            <p:cNvGrpSpPr/>
            <p:nvPr/>
          </p:nvGrpSpPr>
          <p:grpSpPr>
            <a:xfrm>
              <a:off x="3969644" y="2440153"/>
              <a:ext cx="225853" cy="296651"/>
              <a:chOff x="3775710" y="1729289"/>
              <a:chExt cx="136500" cy="179289"/>
            </a:xfrm>
          </p:grpSpPr>
          <p:cxnSp>
            <p:nvCxnSpPr>
              <p:cNvPr id="4779" name="Google Shape;4779;p7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780" name="Google Shape;4780;p7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78"/>
            <p:cNvGrpSpPr/>
            <p:nvPr/>
          </p:nvGrpSpPr>
          <p:grpSpPr>
            <a:xfrm>
              <a:off x="4427051" y="2358270"/>
              <a:ext cx="225647" cy="307714"/>
              <a:chOff x="5393704" y="2004714"/>
              <a:chExt cx="792300" cy="1080458"/>
            </a:xfrm>
          </p:grpSpPr>
          <p:cxnSp>
            <p:nvCxnSpPr>
              <p:cNvPr id="4783" name="Google Shape;4783;p78"/>
              <p:cNvCxnSpPr>
                <a:stCxn id="478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785" name="Google Shape;4785;p7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8"/>
            <p:cNvGrpSpPr/>
            <p:nvPr/>
          </p:nvGrpSpPr>
          <p:grpSpPr>
            <a:xfrm>
              <a:off x="4884287" y="2440252"/>
              <a:ext cx="225647" cy="296532"/>
              <a:chOff x="6999166" y="2292572"/>
              <a:chExt cx="792300" cy="1041192"/>
            </a:xfrm>
          </p:grpSpPr>
          <p:cxnSp>
            <p:nvCxnSpPr>
              <p:cNvPr id="4787" name="Google Shape;4787;p7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774" name="Google Shape;4774;p7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9" name="Google Shape;4789;p78"/>
          <p:cNvGrpSpPr/>
          <p:nvPr/>
        </p:nvGrpSpPr>
        <p:grpSpPr>
          <a:xfrm>
            <a:off x="6838789" y="979959"/>
            <a:ext cx="1581844" cy="732818"/>
            <a:chOff x="634175" y="2986275"/>
            <a:chExt cx="3147949" cy="1458344"/>
          </a:xfrm>
        </p:grpSpPr>
        <p:cxnSp>
          <p:nvCxnSpPr>
            <p:cNvPr id="4790" name="Google Shape;4790;p78"/>
            <p:cNvCxnSpPr>
              <a:stCxn id="4791" idx="4"/>
              <a:endCxn id="479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793" name="Google Shape;4793;p78"/>
            <p:cNvCxnSpPr>
              <a:stCxn id="4792" idx="0"/>
              <a:endCxn id="479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95" name="Google Shape;4795;p78"/>
            <p:cNvCxnSpPr>
              <a:stCxn id="4794" idx="4"/>
              <a:endCxn id="479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97" name="Google Shape;4797;p78"/>
            <p:cNvCxnSpPr>
              <a:stCxn id="4796" idx="0"/>
              <a:endCxn id="479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798" name="Google Shape;4798;p7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94" name="Google Shape;4794;p7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91" name="Google Shape;4791;p7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96" name="Google Shape;4796;p7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92" name="Google Shape;4792;p7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799" name="Google Shape;4799;p78"/>
          <p:cNvGrpSpPr/>
          <p:nvPr/>
        </p:nvGrpSpPr>
        <p:grpSpPr>
          <a:xfrm>
            <a:off x="3406504" y="2674269"/>
            <a:ext cx="1675128" cy="313674"/>
            <a:chOff x="998425" y="1182125"/>
            <a:chExt cx="1065400" cy="199500"/>
          </a:xfrm>
        </p:grpSpPr>
        <p:sp>
          <p:nvSpPr>
            <p:cNvPr id="4800" name="Google Shape;4800;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78"/>
          <p:cNvGrpSpPr/>
          <p:nvPr/>
        </p:nvGrpSpPr>
        <p:grpSpPr>
          <a:xfrm>
            <a:off x="3406503" y="3630235"/>
            <a:ext cx="1675129" cy="525345"/>
            <a:chOff x="5194708" y="3484366"/>
            <a:chExt cx="3148148" cy="987304"/>
          </a:xfrm>
        </p:grpSpPr>
        <p:grpSp>
          <p:nvGrpSpPr>
            <p:cNvPr id="4806" name="Google Shape;4806;p78"/>
            <p:cNvGrpSpPr/>
            <p:nvPr/>
          </p:nvGrpSpPr>
          <p:grpSpPr>
            <a:xfrm>
              <a:off x="7531521" y="3484366"/>
              <a:ext cx="811335" cy="987304"/>
              <a:chOff x="3379425" y="1617275"/>
              <a:chExt cx="1090650" cy="1327200"/>
            </a:xfrm>
          </p:grpSpPr>
          <p:sp>
            <p:nvSpPr>
              <p:cNvPr id="4807" name="Google Shape;4807;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78"/>
            <p:cNvGrpSpPr/>
            <p:nvPr/>
          </p:nvGrpSpPr>
          <p:grpSpPr>
            <a:xfrm>
              <a:off x="6752546" y="3484366"/>
              <a:ext cx="811428" cy="987304"/>
              <a:chOff x="2332275" y="1617275"/>
              <a:chExt cx="1090775" cy="1327200"/>
            </a:xfrm>
          </p:grpSpPr>
          <p:sp>
            <p:nvSpPr>
              <p:cNvPr id="4811" name="Google Shape;4811;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78"/>
            <p:cNvGrpSpPr/>
            <p:nvPr/>
          </p:nvGrpSpPr>
          <p:grpSpPr>
            <a:xfrm>
              <a:off x="5973664" y="3484366"/>
              <a:ext cx="811335" cy="987304"/>
              <a:chOff x="1285250" y="1617275"/>
              <a:chExt cx="1090650" cy="1327200"/>
            </a:xfrm>
          </p:grpSpPr>
          <p:sp>
            <p:nvSpPr>
              <p:cNvPr id="4815" name="Google Shape;4815;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8"/>
            <p:cNvGrpSpPr/>
            <p:nvPr/>
          </p:nvGrpSpPr>
          <p:grpSpPr>
            <a:xfrm>
              <a:off x="5194708" y="3484366"/>
              <a:ext cx="811409" cy="987304"/>
              <a:chOff x="238125" y="1617275"/>
              <a:chExt cx="1090750" cy="1327200"/>
            </a:xfrm>
          </p:grpSpPr>
          <p:sp>
            <p:nvSpPr>
              <p:cNvPr id="4819" name="Google Shape;4819;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2" name="Google Shape;4822;p78"/>
          <p:cNvGrpSpPr/>
          <p:nvPr/>
        </p:nvGrpSpPr>
        <p:grpSpPr>
          <a:xfrm>
            <a:off x="6840188" y="2276124"/>
            <a:ext cx="1579046" cy="522230"/>
            <a:chOff x="6853641" y="2534077"/>
            <a:chExt cx="1515545" cy="501229"/>
          </a:xfrm>
        </p:grpSpPr>
        <p:grpSp>
          <p:nvGrpSpPr>
            <p:cNvPr id="4823" name="Google Shape;4823;p78"/>
            <p:cNvGrpSpPr/>
            <p:nvPr/>
          </p:nvGrpSpPr>
          <p:grpSpPr>
            <a:xfrm>
              <a:off x="6853641" y="2618923"/>
              <a:ext cx="1515545" cy="324556"/>
              <a:chOff x="6853641" y="2618923"/>
              <a:chExt cx="1515545" cy="324556"/>
            </a:xfrm>
          </p:grpSpPr>
          <p:sp>
            <p:nvSpPr>
              <p:cNvPr id="4824" name="Google Shape;4824;p7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9" name="Google Shape;4829;p7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 name="Google Shape;4834;p78"/>
          <p:cNvGrpSpPr/>
          <p:nvPr/>
        </p:nvGrpSpPr>
        <p:grpSpPr>
          <a:xfrm>
            <a:off x="3435080" y="3151165"/>
            <a:ext cx="1617976" cy="346616"/>
            <a:chOff x="1808063" y="4294338"/>
            <a:chExt cx="3370782" cy="721817"/>
          </a:xfrm>
        </p:grpSpPr>
        <p:sp>
          <p:nvSpPr>
            <p:cNvPr id="4835" name="Google Shape;4835;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78"/>
          <p:cNvGrpSpPr/>
          <p:nvPr/>
        </p:nvGrpSpPr>
        <p:grpSpPr>
          <a:xfrm>
            <a:off x="5261076" y="3817915"/>
            <a:ext cx="1417067" cy="350605"/>
            <a:chOff x="4234950" y="2101012"/>
            <a:chExt cx="4219974" cy="1044090"/>
          </a:xfrm>
        </p:grpSpPr>
        <p:sp>
          <p:nvSpPr>
            <p:cNvPr id="4846" name="Google Shape;4846;p7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78"/>
          <p:cNvGrpSpPr/>
          <p:nvPr/>
        </p:nvGrpSpPr>
        <p:grpSpPr>
          <a:xfrm>
            <a:off x="6836548" y="1808672"/>
            <a:ext cx="1586327" cy="371557"/>
            <a:chOff x="1247650" y="2075423"/>
            <a:chExt cx="6648477" cy="1557238"/>
          </a:xfrm>
        </p:grpSpPr>
        <p:sp>
          <p:nvSpPr>
            <p:cNvPr id="4863" name="Google Shape;4863;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78"/>
          <p:cNvGrpSpPr/>
          <p:nvPr/>
        </p:nvGrpSpPr>
        <p:grpSpPr>
          <a:xfrm>
            <a:off x="5267818" y="961862"/>
            <a:ext cx="1415601" cy="1648533"/>
            <a:chOff x="1839112" y="2209163"/>
            <a:chExt cx="1918159" cy="2233784"/>
          </a:xfrm>
        </p:grpSpPr>
        <p:sp>
          <p:nvSpPr>
            <p:cNvPr id="4870" name="Google Shape;4870;p7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73" name="Google Shape;4873;p78"/>
            <p:cNvCxnSpPr>
              <a:stCxn id="4870" idx="6"/>
              <a:endCxn id="487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874" name="Google Shape;4874;p78"/>
            <p:cNvCxnSpPr>
              <a:stCxn id="4871" idx="4"/>
              <a:endCxn id="487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876" name="Google Shape;4876;p78"/>
            <p:cNvCxnSpPr>
              <a:stCxn id="4875" idx="6"/>
              <a:endCxn id="487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877" name="Google Shape;4877;p78"/>
            <p:cNvCxnSpPr>
              <a:stCxn id="4872" idx="4"/>
              <a:endCxn id="487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875" name="Google Shape;4875;p7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80" name="Google Shape;4880;p78"/>
            <p:cNvCxnSpPr>
              <a:endCxn id="487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881" name="Google Shape;4881;p78"/>
          <p:cNvGrpSpPr/>
          <p:nvPr/>
        </p:nvGrpSpPr>
        <p:grpSpPr>
          <a:xfrm>
            <a:off x="3425084" y="979946"/>
            <a:ext cx="1637968" cy="154942"/>
            <a:chOff x="238125" y="2506075"/>
            <a:chExt cx="7115411" cy="673075"/>
          </a:xfrm>
        </p:grpSpPr>
        <p:sp>
          <p:nvSpPr>
            <p:cNvPr id="4882" name="Google Shape;4882;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78"/>
          <p:cNvGrpSpPr/>
          <p:nvPr/>
        </p:nvGrpSpPr>
        <p:grpSpPr>
          <a:xfrm>
            <a:off x="1965820" y="1294664"/>
            <a:ext cx="1262932" cy="785408"/>
            <a:chOff x="548861" y="389676"/>
            <a:chExt cx="3843371" cy="2390163"/>
          </a:xfrm>
        </p:grpSpPr>
        <p:cxnSp>
          <p:nvCxnSpPr>
            <p:cNvPr id="4888" name="Google Shape;4888;p7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89" name="Google Shape;4889;p7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90" name="Google Shape;4890;p7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91" name="Google Shape;4891;p7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892" name="Google Shape;4892;p7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893" name="Google Shape;4893;p7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94" name="Google Shape;4894;p7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895" name="Google Shape;4895;p7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78"/>
          <p:cNvGrpSpPr/>
          <p:nvPr/>
        </p:nvGrpSpPr>
        <p:grpSpPr>
          <a:xfrm>
            <a:off x="753952" y="2401541"/>
            <a:ext cx="1412054" cy="633562"/>
            <a:chOff x="1187400" y="2529299"/>
            <a:chExt cx="6769193" cy="2241903"/>
          </a:xfrm>
        </p:grpSpPr>
        <p:sp>
          <p:nvSpPr>
            <p:cNvPr id="4902" name="Google Shape;4902;p7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903" name="Google Shape;4903;p7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904" name="Google Shape;4904;p7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905" name="Google Shape;4905;p7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906" name="Google Shape;4906;p7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907" name="Google Shape;4907;p7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908" name="Google Shape;4908;p7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909" name="Google Shape;4909;p78"/>
            <p:cNvCxnSpPr>
              <a:stCxn id="4902" idx="2"/>
              <a:endCxn id="490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10" name="Google Shape;4910;p78"/>
            <p:cNvCxnSpPr>
              <a:stCxn id="4904" idx="0"/>
              <a:endCxn id="490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11" name="Google Shape;4911;p78"/>
            <p:cNvCxnSpPr>
              <a:stCxn id="4904" idx="2"/>
              <a:endCxn id="490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12" name="Google Shape;4912;p78"/>
            <p:cNvCxnSpPr>
              <a:stCxn id="4905" idx="0"/>
              <a:endCxn id="490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13" name="Google Shape;4913;p78"/>
            <p:cNvCxnSpPr>
              <a:stCxn id="4903" idx="2"/>
              <a:endCxn id="490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14" name="Google Shape;4914;p78"/>
            <p:cNvCxnSpPr>
              <a:stCxn id="4907" idx="0"/>
              <a:endCxn id="490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915" name="Google Shape;4915;p78"/>
          <p:cNvGrpSpPr/>
          <p:nvPr/>
        </p:nvGrpSpPr>
        <p:grpSpPr>
          <a:xfrm>
            <a:off x="6840198" y="2894250"/>
            <a:ext cx="1579035" cy="540873"/>
            <a:chOff x="6895650" y="3126697"/>
            <a:chExt cx="1436662" cy="492105"/>
          </a:xfrm>
        </p:grpSpPr>
        <p:sp>
          <p:nvSpPr>
            <p:cNvPr id="4916" name="Google Shape;4916;p7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8"/>
            <p:cNvGrpSpPr/>
            <p:nvPr/>
          </p:nvGrpSpPr>
          <p:grpSpPr>
            <a:xfrm>
              <a:off x="6995957" y="3335810"/>
              <a:ext cx="1230393" cy="71754"/>
              <a:chOff x="6995957" y="3287964"/>
              <a:chExt cx="1230393" cy="71754"/>
            </a:xfrm>
          </p:grpSpPr>
          <p:sp>
            <p:nvSpPr>
              <p:cNvPr id="4922" name="Google Shape;4922;p7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7" name="Google Shape;4927;p78"/>
          <p:cNvGrpSpPr/>
          <p:nvPr/>
        </p:nvGrpSpPr>
        <p:grpSpPr>
          <a:xfrm>
            <a:off x="6838780" y="3531013"/>
            <a:ext cx="1581862" cy="650625"/>
            <a:chOff x="6777990" y="3710194"/>
            <a:chExt cx="1646915" cy="677382"/>
          </a:xfrm>
        </p:grpSpPr>
        <p:grpSp>
          <p:nvGrpSpPr>
            <p:cNvPr id="4928" name="Google Shape;4928;p78"/>
            <p:cNvGrpSpPr/>
            <p:nvPr/>
          </p:nvGrpSpPr>
          <p:grpSpPr>
            <a:xfrm>
              <a:off x="6777990" y="3874492"/>
              <a:ext cx="411129" cy="513083"/>
              <a:chOff x="6777990" y="3874492"/>
              <a:chExt cx="411129" cy="513083"/>
            </a:xfrm>
          </p:grpSpPr>
          <p:cxnSp>
            <p:nvCxnSpPr>
              <p:cNvPr id="4929" name="Google Shape;4929;p7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930" name="Google Shape;4930;p7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78"/>
            <p:cNvGrpSpPr/>
            <p:nvPr/>
          </p:nvGrpSpPr>
          <p:grpSpPr>
            <a:xfrm>
              <a:off x="7188425" y="3710194"/>
              <a:ext cx="411123" cy="520535"/>
              <a:chOff x="7188425" y="3710194"/>
              <a:chExt cx="411123" cy="520535"/>
            </a:xfrm>
          </p:grpSpPr>
          <p:cxnSp>
            <p:nvCxnSpPr>
              <p:cNvPr id="4932" name="Google Shape;4932;p7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933" name="Google Shape;4933;p7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78"/>
            <p:cNvGrpSpPr/>
            <p:nvPr/>
          </p:nvGrpSpPr>
          <p:grpSpPr>
            <a:xfrm>
              <a:off x="7603341" y="3874492"/>
              <a:ext cx="411474" cy="513083"/>
              <a:chOff x="7603341" y="3874492"/>
              <a:chExt cx="411474" cy="513083"/>
            </a:xfrm>
          </p:grpSpPr>
          <p:cxnSp>
            <p:nvCxnSpPr>
              <p:cNvPr id="4935" name="Google Shape;4935;p7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936" name="Google Shape;4936;p7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 name="Google Shape;4937;p78"/>
            <p:cNvGrpSpPr/>
            <p:nvPr/>
          </p:nvGrpSpPr>
          <p:grpSpPr>
            <a:xfrm>
              <a:off x="8013776" y="3722847"/>
              <a:ext cx="411129" cy="507881"/>
              <a:chOff x="8013776" y="3722847"/>
              <a:chExt cx="411129" cy="507881"/>
            </a:xfrm>
          </p:grpSpPr>
          <p:cxnSp>
            <p:nvCxnSpPr>
              <p:cNvPr id="4938" name="Google Shape;4938;p7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939" name="Google Shape;4939;p7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0" name="Google Shape;4940;p78"/>
          <p:cNvGrpSpPr/>
          <p:nvPr/>
        </p:nvGrpSpPr>
        <p:grpSpPr>
          <a:xfrm>
            <a:off x="5258295" y="2703853"/>
            <a:ext cx="1421889" cy="1020603"/>
            <a:chOff x="5190863" y="2824811"/>
            <a:chExt cx="1544860" cy="1108869"/>
          </a:xfrm>
        </p:grpSpPr>
        <p:grpSp>
          <p:nvGrpSpPr>
            <p:cNvPr id="4941" name="Google Shape;4941;p78"/>
            <p:cNvGrpSpPr/>
            <p:nvPr/>
          </p:nvGrpSpPr>
          <p:grpSpPr>
            <a:xfrm>
              <a:off x="5938695" y="3176919"/>
              <a:ext cx="685761" cy="404739"/>
              <a:chOff x="5938695" y="3176919"/>
              <a:chExt cx="685761" cy="404739"/>
            </a:xfrm>
          </p:grpSpPr>
          <p:grpSp>
            <p:nvGrpSpPr>
              <p:cNvPr id="4942" name="Google Shape;4942;p78"/>
              <p:cNvGrpSpPr/>
              <p:nvPr/>
            </p:nvGrpSpPr>
            <p:grpSpPr>
              <a:xfrm>
                <a:off x="5938695" y="3176919"/>
                <a:ext cx="685761" cy="404739"/>
                <a:chOff x="5938695" y="3176919"/>
                <a:chExt cx="685761" cy="404739"/>
              </a:xfrm>
            </p:grpSpPr>
            <p:sp>
              <p:nvSpPr>
                <p:cNvPr id="4943" name="Google Shape;4943;p7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7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8"/>
            <p:cNvGrpSpPr/>
            <p:nvPr/>
          </p:nvGrpSpPr>
          <p:grpSpPr>
            <a:xfrm>
              <a:off x="5305233" y="3176835"/>
              <a:ext cx="685971" cy="404655"/>
              <a:chOff x="5305233" y="3176835"/>
              <a:chExt cx="685971" cy="404655"/>
            </a:xfrm>
          </p:grpSpPr>
          <p:grpSp>
            <p:nvGrpSpPr>
              <p:cNvPr id="4947" name="Google Shape;4947;p78"/>
              <p:cNvGrpSpPr/>
              <p:nvPr/>
            </p:nvGrpSpPr>
            <p:grpSpPr>
              <a:xfrm>
                <a:off x="5305233" y="3176835"/>
                <a:ext cx="685971" cy="404655"/>
                <a:chOff x="5305233" y="3176835"/>
                <a:chExt cx="685971" cy="404655"/>
              </a:xfrm>
            </p:grpSpPr>
            <p:sp>
              <p:nvSpPr>
                <p:cNvPr id="4948" name="Google Shape;4948;p7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0" name="Google Shape;4950;p7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1" name="Google Shape;4951;p7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2" name="Google Shape;4952;p78"/>
            <p:cNvGrpSpPr/>
            <p:nvPr/>
          </p:nvGrpSpPr>
          <p:grpSpPr>
            <a:xfrm>
              <a:off x="5657361" y="2824811"/>
              <a:ext cx="1078361" cy="404655"/>
              <a:chOff x="5657361" y="2824811"/>
              <a:chExt cx="1078361" cy="404655"/>
            </a:xfrm>
          </p:grpSpPr>
          <p:grpSp>
            <p:nvGrpSpPr>
              <p:cNvPr id="4953" name="Google Shape;4953;p78"/>
              <p:cNvGrpSpPr/>
              <p:nvPr/>
            </p:nvGrpSpPr>
            <p:grpSpPr>
              <a:xfrm>
                <a:off x="5657361" y="2824811"/>
                <a:ext cx="1078361" cy="404655"/>
                <a:chOff x="5657361" y="2824811"/>
                <a:chExt cx="1078361" cy="404655"/>
              </a:xfrm>
            </p:grpSpPr>
            <p:grpSp>
              <p:nvGrpSpPr>
                <p:cNvPr id="4954" name="Google Shape;4954;p78"/>
                <p:cNvGrpSpPr/>
                <p:nvPr/>
              </p:nvGrpSpPr>
              <p:grpSpPr>
                <a:xfrm>
                  <a:off x="5938485" y="2824811"/>
                  <a:ext cx="797237" cy="404655"/>
                  <a:chOff x="5938485" y="2824811"/>
                  <a:chExt cx="797237" cy="404655"/>
                </a:xfrm>
              </p:grpSpPr>
              <p:sp>
                <p:nvSpPr>
                  <p:cNvPr id="4955" name="Google Shape;4955;p7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7" name="Google Shape;4957;p7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8" name="Google Shape;4958;p7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78"/>
            <p:cNvGrpSpPr/>
            <p:nvPr/>
          </p:nvGrpSpPr>
          <p:grpSpPr>
            <a:xfrm>
              <a:off x="5190863" y="3528942"/>
              <a:ext cx="1078026" cy="404739"/>
              <a:chOff x="5190863" y="3528942"/>
              <a:chExt cx="1078026" cy="404739"/>
            </a:xfrm>
          </p:grpSpPr>
          <p:sp>
            <p:nvSpPr>
              <p:cNvPr id="4960" name="Google Shape;4960;p7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1" name="Google Shape;4961;p78"/>
              <p:cNvGrpSpPr/>
              <p:nvPr/>
            </p:nvGrpSpPr>
            <p:grpSpPr>
              <a:xfrm>
                <a:off x="5190863" y="3528942"/>
                <a:ext cx="1078026" cy="404739"/>
                <a:chOff x="5190863" y="3528942"/>
                <a:chExt cx="1078026" cy="404739"/>
              </a:xfrm>
            </p:grpSpPr>
            <p:sp>
              <p:nvSpPr>
                <p:cNvPr id="4962" name="Google Shape;4962;p7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64" name="Google Shape;4964;p78"/>
          <p:cNvGrpSpPr/>
          <p:nvPr/>
        </p:nvGrpSpPr>
        <p:grpSpPr>
          <a:xfrm>
            <a:off x="724302" y="1268321"/>
            <a:ext cx="1086719" cy="879487"/>
            <a:chOff x="803162" y="1474292"/>
            <a:chExt cx="1086719" cy="879487"/>
          </a:xfrm>
        </p:grpSpPr>
        <p:grpSp>
          <p:nvGrpSpPr>
            <p:cNvPr id="4965" name="Google Shape;4965;p78"/>
            <p:cNvGrpSpPr/>
            <p:nvPr/>
          </p:nvGrpSpPr>
          <p:grpSpPr>
            <a:xfrm>
              <a:off x="803162" y="1625948"/>
              <a:ext cx="445856" cy="576579"/>
              <a:chOff x="803162" y="1625948"/>
              <a:chExt cx="445856" cy="576579"/>
            </a:xfrm>
          </p:grpSpPr>
          <p:sp>
            <p:nvSpPr>
              <p:cNvPr id="4966" name="Google Shape;4966;p7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7" name="Google Shape;4967;p78"/>
              <p:cNvGrpSpPr/>
              <p:nvPr/>
            </p:nvGrpSpPr>
            <p:grpSpPr>
              <a:xfrm>
                <a:off x="1056023" y="1625948"/>
                <a:ext cx="192995" cy="576579"/>
                <a:chOff x="1056023" y="1625948"/>
                <a:chExt cx="192995" cy="576579"/>
              </a:xfrm>
            </p:grpSpPr>
            <p:sp>
              <p:nvSpPr>
                <p:cNvPr id="4968" name="Google Shape;4968;p7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3" name="Google Shape;4973;p78"/>
            <p:cNvGrpSpPr/>
            <p:nvPr/>
          </p:nvGrpSpPr>
          <p:grpSpPr>
            <a:xfrm>
              <a:off x="1371406" y="1474292"/>
              <a:ext cx="518475" cy="879487"/>
              <a:chOff x="1398231" y="1474292"/>
              <a:chExt cx="518475" cy="879487"/>
            </a:xfrm>
          </p:grpSpPr>
          <p:grpSp>
            <p:nvGrpSpPr>
              <p:cNvPr id="4974" name="Google Shape;4974;p78"/>
              <p:cNvGrpSpPr/>
              <p:nvPr/>
            </p:nvGrpSpPr>
            <p:grpSpPr>
              <a:xfrm>
                <a:off x="1398231" y="1474292"/>
                <a:ext cx="518475" cy="341643"/>
                <a:chOff x="1398231" y="1474292"/>
                <a:chExt cx="518475" cy="341643"/>
              </a:xfrm>
            </p:grpSpPr>
            <p:sp>
              <p:nvSpPr>
                <p:cNvPr id="4975" name="Google Shape;4975;p7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6" name="Google Shape;4976;p78"/>
                <p:cNvGrpSpPr/>
                <p:nvPr/>
              </p:nvGrpSpPr>
              <p:grpSpPr>
                <a:xfrm>
                  <a:off x="1616453" y="1474292"/>
                  <a:ext cx="300253" cy="341643"/>
                  <a:chOff x="1616453" y="1475379"/>
                  <a:chExt cx="300253" cy="341643"/>
                </a:xfrm>
              </p:grpSpPr>
              <p:sp>
                <p:nvSpPr>
                  <p:cNvPr id="4977" name="Google Shape;4977;p7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4" name="Google Shape;4984;p78"/>
                  <p:cNvGrpSpPr/>
                  <p:nvPr/>
                </p:nvGrpSpPr>
                <p:grpSpPr>
                  <a:xfrm>
                    <a:off x="1839639" y="1475379"/>
                    <a:ext cx="77067" cy="341643"/>
                    <a:chOff x="1839639" y="1475379"/>
                    <a:chExt cx="77067" cy="341643"/>
                  </a:xfrm>
                </p:grpSpPr>
                <p:sp>
                  <p:nvSpPr>
                    <p:cNvPr id="4985" name="Google Shape;4985;p7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87" name="Google Shape;4987;p78"/>
              <p:cNvGrpSpPr/>
              <p:nvPr/>
            </p:nvGrpSpPr>
            <p:grpSpPr>
              <a:xfrm>
                <a:off x="1398451" y="2012951"/>
                <a:ext cx="518255" cy="340828"/>
                <a:chOff x="1398451" y="2012951"/>
                <a:chExt cx="518255" cy="340828"/>
              </a:xfrm>
            </p:grpSpPr>
            <p:sp>
              <p:nvSpPr>
                <p:cNvPr id="4988" name="Google Shape;4988;p7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9" name="Google Shape;4989;p78"/>
                <p:cNvGrpSpPr/>
                <p:nvPr/>
              </p:nvGrpSpPr>
              <p:grpSpPr>
                <a:xfrm>
                  <a:off x="1616453" y="2012951"/>
                  <a:ext cx="300253" cy="340828"/>
                  <a:chOff x="1616453" y="2013538"/>
                  <a:chExt cx="300253" cy="340828"/>
                </a:xfrm>
              </p:grpSpPr>
              <p:sp>
                <p:nvSpPr>
                  <p:cNvPr id="4990" name="Google Shape;4990;p7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7" name="Google Shape;4997;p78"/>
                  <p:cNvGrpSpPr/>
                  <p:nvPr/>
                </p:nvGrpSpPr>
                <p:grpSpPr>
                  <a:xfrm>
                    <a:off x="1839639" y="2013538"/>
                    <a:ext cx="77067" cy="340828"/>
                    <a:chOff x="1839639" y="2013538"/>
                    <a:chExt cx="77067" cy="340828"/>
                  </a:xfrm>
                </p:grpSpPr>
                <p:sp>
                  <p:nvSpPr>
                    <p:cNvPr id="4998" name="Google Shape;4998;p7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000" name="Google Shape;5000;p78"/>
          <p:cNvGrpSpPr/>
          <p:nvPr/>
        </p:nvGrpSpPr>
        <p:grpSpPr>
          <a:xfrm>
            <a:off x="721126" y="3399508"/>
            <a:ext cx="1368681" cy="682918"/>
            <a:chOff x="724986" y="3605478"/>
            <a:chExt cx="1368681" cy="682918"/>
          </a:xfrm>
        </p:grpSpPr>
        <p:grpSp>
          <p:nvGrpSpPr>
            <p:cNvPr id="5001" name="Google Shape;5001;p78"/>
            <p:cNvGrpSpPr/>
            <p:nvPr/>
          </p:nvGrpSpPr>
          <p:grpSpPr>
            <a:xfrm>
              <a:off x="1289102" y="3823629"/>
              <a:ext cx="240442" cy="250435"/>
              <a:chOff x="-165066" y="3843615"/>
              <a:chExt cx="221259" cy="230455"/>
            </a:xfrm>
          </p:grpSpPr>
          <p:sp>
            <p:nvSpPr>
              <p:cNvPr id="5002" name="Google Shape;5002;p7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8"/>
            <p:cNvGrpSpPr/>
            <p:nvPr/>
          </p:nvGrpSpPr>
          <p:grpSpPr>
            <a:xfrm>
              <a:off x="724986" y="3605478"/>
              <a:ext cx="1368681" cy="682918"/>
              <a:chOff x="724986" y="3605478"/>
              <a:chExt cx="1368681" cy="682918"/>
            </a:xfrm>
          </p:grpSpPr>
          <p:grpSp>
            <p:nvGrpSpPr>
              <p:cNvPr id="5023" name="Google Shape;5023;p78"/>
              <p:cNvGrpSpPr/>
              <p:nvPr/>
            </p:nvGrpSpPr>
            <p:grpSpPr>
              <a:xfrm>
                <a:off x="1498221" y="4047614"/>
                <a:ext cx="529172" cy="240783"/>
                <a:chOff x="1498221" y="4047614"/>
                <a:chExt cx="529172" cy="240783"/>
              </a:xfrm>
            </p:grpSpPr>
            <p:grpSp>
              <p:nvGrpSpPr>
                <p:cNvPr id="5024" name="Google Shape;5024;p78"/>
                <p:cNvGrpSpPr/>
                <p:nvPr/>
              </p:nvGrpSpPr>
              <p:grpSpPr>
                <a:xfrm>
                  <a:off x="1826655" y="4224370"/>
                  <a:ext cx="200738" cy="25631"/>
                  <a:chOff x="1826655" y="4224370"/>
                  <a:chExt cx="200738" cy="25631"/>
                </a:xfrm>
              </p:grpSpPr>
              <p:sp>
                <p:nvSpPr>
                  <p:cNvPr id="5025" name="Google Shape;5025;p7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78"/>
                <p:cNvGrpSpPr/>
                <p:nvPr/>
              </p:nvGrpSpPr>
              <p:grpSpPr>
                <a:xfrm>
                  <a:off x="1498221" y="4047614"/>
                  <a:ext cx="328444" cy="240783"/>
                  <a:chOff x="1498221" y="4047614"/>
                  <a:chExt cx="328444" cy="240783"/>
                </a:xfrm>
              </p:grpSpPr>
              <p:sp>
                <p:nvSpPr>
                  <p:cNvPr id="5028" name="Google Shape;5028;p7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9" name="Google Shape;5029;p78"/>
                  <p:cNvGrpSpPr/>
                  <p:nvPr/>
                </p:nvGrpSpPr>
                <p:grpSpPr>
                  <a:xfrm>
                    <a:off x="1498221" y="4047614"/>
                    <a:ext cx="150566" cy="190416"/>
                    <a:chOff x="1498221" y="4047614"/>
                    <a:chExt cx="150566" cy="190416"/>
                  </a:xfrm>
                </p:grpSpPr>
                <p:sp>
                  <p:nvSpPr>
                    <p:cNvPr id="5030" name="Google Shape;5030;p7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32" name="Google Shape;5032;p78"/>
              <p:cNvGrpSpPr/>
              <p:nvPr/>
            </p:nvGrpSpPr>
            <p:grpSpPr>
              <a:xfrm>
                <a:off x="1560718" y="3800594"/>
                <a:ext cx="532948" cy="302090"/>
                <a:chOff x="1560718" y="3800594"/>
                <a:chExt cx="532948" cy="302090"/>
              </a:xfrm>
            </p:grpSpPr>
            <p:grpSp>
              <p:nvGrpSpPr>
                <p:cNvPr id="5033" name="Google Shape;5033;p78"/>
                <p:cNvGrpSpPr/>
                <p:nvPr/>
              </p:nvGrpSpPr>
              <p:grpSpPr>
                <a:xfrm>
                  <a:off x="1912179" y="3827344"/>
                  <a:ext cx="181487" cy="25631"/>
                  <a:chOff x="1912179" y="3827344"/>
                  <a:chExt cx="181487" cy="25631"/>
                </a:xfrm>
              </p:grpSpPr>
              <p:sp>
                <p:nvSpPr>
                  <p:cNvPr id="5034" name="Google Shape;5034;p7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78"/>
                <p:cNvGrpSpPr/>
                <p:nvPr/>
              </p:nvGrpSpPr>
              <p:grpSpPr>
                <a:xfrm>
                  <a:off x="1912179" y="4044505"/>
                  <a:ext cx="181487" cy="25622"/>
                  <a:chOff x="1912179" y="4044506"/>
                  <a:chExt cx="181487" cy="25622"/>
                </a:xfrm>
              </p:grpSpPr>
              <p:sp>
                <p:nvSpPr>
                  <p:cNvPr id="5037" name="Google Shape;5037;p7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78"/>
                <p:cNvGrpSpPr/>
                <p:nvPr/>
              </p:nvGrpSpPr>
              <p:grpSpPr>
                <a:xfrm>
                  <a:off x="1560718" y="3800594"/>
                  <a:ext cx="351472" cy="302090"/>
                  <a:chOff x="1560718" y="3800594"/>
                  <a:chExt cx="351472" cy="302090"/>
                </a:xfrm>
              </p:grpSpPr>
              <p:grpSp>
                <p:nvGrpSpPr>
                  <p:cNvPr id="5040" name="Google Shape;5040;p78"/>
                  <p:cNvGrpSpPr/>
                  <p:nvPr/>
                </p:nvGrpSpPr>
                <p:grpSpPr>
                  <a:xfrm>
                    <a:off x="1560718" y="3842857"/>
                    <a:ext cx="173586" cy="217131"/>
                    <a:chOff x="1560718" y="3842857"/>
                    <a:chExt cx="173586" cy="217131"/>
                  </a:xfrm>
                </p:grpSpPr>
                <p:sp>
                  <p:nvSpPr>
                    <p:cNvPr id="5041" name="Google Shape;5041;p7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4" name="Google Shape;5044;p7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46" name="Google Shape;5046;p7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7" name="Google Shape;5047;p78"/>
              <p:cNvGrpSpPr/>
              <p:nvPr/>
            </p:nvGrpSpPr>
            <p:grpSpPr>
              <a:xfrm>
                <a:off x="785350" y="3605478"/>
                <a:ext cx="535311" cy="249245"/>
                <a:chOff x="785350" y="3605478"/>
                <a:chExt cx="535311" cy="249245"/>
              </a:xfrm>
            </p:grpSpPr>
            <p:grpSp>
              <p:nvGrpSpPr>
                <p:cNvPr id="5048" name="Google Shape;5048;p78"/>
                <p:cNvGrpSpPr/>
                <p:nvPr/>
              </p:nvGrpSpPr>
              <p:grpSpPr>
                <a:xfrm>
                  <a:off x="785350" y="3605478"/>
                  <a:ext cx="376191" cy="102736"/>
                  <a:chOff x="785350" y="3605478"/>
                  <a:chExt cx="376191" cy="102736"/>
                </a:xfrm>
              </p:grpSpPr>
              <p:sp>
                <p:nvSpPr>
                  <p:cNvPr id="5049" name="Google Shape;5049;p7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78"/>
                <p:cNvGrpSpPr/>
                <p:nvPr/>
              </p:nvGrpSpPr>
              <p:grpSpPr>
                <a:xfrm>
                  <a:off x="1161530" y="3655851"/>
                  <a:ext cx="159131" cy="198872"/>
                  <a:chOff x="1161530" y="3655851"/>
                  <a:chExt cx="159131" cy="198872"/>
                </a:xfrm>
              </p:grpSpPr>
              <p:sp>
                <p:nvSpPr>
                  <p:cNvPr id="5053" name="Google Shape;5053;p7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5" name="Google Shape;5055;p78"/>
              <p:cNvGrpSpPr/>
              <p:nvPr/>
            </p:nvGrpSpPr>
            <p:grpSpPr>
              <a:xfrm>
                <a:off x="785350" y="4047614"/>
                <a:ext cx="535311" cy="240783"/>
                <a:chOff x="785350" y="4047614"/>
                <a:chExt cx="535311" cy="240783"/>
              </a:xfrm>
            </p:grpSpPr>
            <p:grpSp>
              <p:nvGrpSpPr>
                <p:cNvPr id="5056" name="Google Shape;5056;p78"/>
                <p:cNvGrpSpPr/>
                <p:nvPr/>
              </p:nvGrpSpPr>
              <p:grpSpPr>
                <a:xfrm>
                  <a:off x="1161636" y="4047614"/>
                  <a:ext cx="159025" cy="190415"/>
                  <a:chOff x="1161636" y="4047614"/>
                  <a:chExt cx="159025" cy="190415"/>
                </a:xfrm>
              </p:grpSpPr>
              <p:sp>
                <p:nvSpPr>
                  <p:cNvPr id="5057" name="Google Shape;5057;p7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8"/>
                <p:cNvGrpSpPr/>
                <p:nvPr/>
              </p:nvGrpSpPr>
              <p:grpSpPr>
                <a:xfrm>
                  <a:off x="785350" y="4185661"/>
                  <a:ext cx="376191" cy="102736"/>
                  <a:chOff x="785350" y="4185661"/>
                  <a:chExt cx="376191" cy="102736"/>
                </a:xfrm>
              </p:grpSpPr>
              <p:sp>
                <p:nvSpPr>
                  <p:cNvPr id="5060" name="Google Shape;5060;p7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3" name="Google Shape;5063;p78"/>
              <p:cNvGrpSpPr/>
              <p:nvPr/>
            </p:nvGrpSpPr>
            <p:grpSpPr>
              <a:xfrm>
                <a:off x="1501054" y="3605478"/>
                <a:ext cx="526340" cy="249240"/>
                <a:chOff x="1501054" y="3605478"/>
                <a:chExt cx="526340" cy="249240"/>
              </a:xfrm>
            </p:grpSpPr>
            <p:grpSp>
              <p:nvGrpSpPr>
                <p:cNvPr id="5064" name="Google Shape;5064;p78"/>
                <p:cNvGrpSpPr/>
                <p:nvPr/>
              </p:nvGrpSpPr>
              <p:grpSpPr>
                <a:xfrm>
                  <a:off x="1834208" y="3643867"/>
                  <a:ext cx="193185" cy="25622"/>
                  <a:chOff x="1834208" y="3643867"/>
                  <a:chExt cx="193185" cy="25622"/>
                </a:xfrm>
              </p:grpSpPr>
              <p:sp>
                <p:nvSpPr>
                  <p:cNvPr id="5065" name="Google Shape;5065;p7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78"/>
                <p:cNvGrpSpPr/>
                <p:nvPr/>
              </p:nvGrpSpPr>
              <p:grpSpPr>
                <a:xfrm>
                  <a:off x="1501054" y="3605478"/>
                  <a:ext cx="333165" cy="249240"/>
                  <a:chOff x="1501054" y="3605478"/>
                  <a:chExt cx="333165" cy="249240"/>
                </a:xfrm>
              </p:grpSpPr>
              <p:sp>
                <p:nvSpPr>
                  <p:cNvPr id="5068" name="Google Shape;5068;p7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9" name="Google Shape;5069;p78"/>
                  <p:cNvGrpSpPr/>
                  <p:nvPr/>
                </p:nvGrpSpPr>
                <p:grpSpPr>
                  <a:xfrm>
                    <a:off x="1501054" y="3655851"/>
                    <a:ext cx="155286" cy="198867"/>
                    <a:chOff x="1501054" y="3655851"/>
                    <a:chExt cx="155286" cy="198867"/>
                  </a:xfrm>
                </p:grpSpPr>
                <p:sp>
                  <p:nvSpPr>
                    <p:cNvPr id="5070" name="Google Shape;5070;p7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72" name="Google Shape;5072;p78"/>
              <p:cNvGrpSpPr/>
              <p:nvPr/>
            </p:nvGrpSpPr>
            <p:grpSpPr>
              <a:xfrm>
                <a:off x="724986" y="3800594"/>
                <a:ext cx="532950" cy="302090"/>
                <a:chOff x="724986" y="3800594"/>
                <a:chExt cx="532950" cy="302090"/>
              </a:xfrm>
            </p:grpSpPr>
            <p:grpSp>
              <p:nvGrpSpPr>
                <p:cNvPr id="5073" name="Google Shape;5073;p78"/>
                <p:cNvGrpSpPr/>
                <p:nvPr/>
              </p:nvGrpSpPr>
              <p:grpSpPr>
                <a:xfrm>
                  <a:off x="724986" y="4044367"/>
                  <a:ext cx="181314" cy="25626"/>
                  <a:chOff x="724986" y="4044367"/>
                  <a:chExt cx="181314" cy="25626"/>
                </a:xfrm>
              </p:grpSpPr>
              <p:sp>
                <p:nvSpPr>
                  <p:cNvPr id="5074" name="Google Shape;5074;p7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8"/>
                <p:cNvGrpSpPr/>
                <p:nvPr/>
              </p:nvGrpSpPr>
              <p:grpSpPr>
                <a:xfrm>
                  <a:off x="906290" y="3800594"/>
                  <a:ext cx="351646" cy="302090"/>
                  <a:chOff x="906290" y="3800594"/>
                  <a:chExt cx="351646" cy="302090"/>
                </a:xfrm>
              </p:grpSpPr>
              <p:grpSp>
                <p:nvGrpSpPr>
                  <p:cNvPr id="5077" name="Google Shape;5077;p78"/>
                  <p:cNvGrpSpPr/>
                  <p:nvPr/>
                </p:nvGrpSpPr>
                <p:grpSpPr>
                  <a:xfrm>
                    <a:off x="1084172" y="3842857"/>
                    <a:ext cx="173764" cy="217131"/>
                    <a:chOff x="1084172" y="3842857"/>
                    <a:chExt cx="173764" cy="217131"/>
                  </a:xfrm>
                </p:grpSpPr>
                <p:grpSp>
                  <p:nvGrpSpPr>
                    <p:cNvPr id="5078" name="Google Shape;5078;p78"/>
                    <p:cNvGrpSpPr/>
                    <p:nvPr/>
                  </p:nvGrpSpPr>
                  <p:grpSpPr>
                    <a:xfrm>
                      <a:off x="1156862" y="3936509"/>
                      <a:ext cx="101073" cy="25622"/>
                      <a:chOff x="1156862" y="3936509"/>
                      <a:chExt cx="101073" cy="25622"/>
                    </a:xfrm>
                  </p:grpSpPr>
                  <p:sp>
                    <p:nvSpPr>
                      <p:cNvPr id="5079" name="Google Shape;5079;p7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1" name="Google Shape;5081;p7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2" name="Google Shape;5082;p7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78"/>
                <p:cNvGrpSpPr/>
                <p:nvPr/>
              </p:nvGrpSpPr>
              <p:grpSpPr>
                <a:xfrm>
                  <a:off x="724986" y="3830189"/>
                  <a:ext cx="189533" cy="25626"/>
                  <a:chOff x="724986" y="3830189"/>
                  <a:chExt cx="189533" cy="25626"/>
                </a:xfrm>
              </p:grpSpPr>
              <p:sp>
                <p:nvSpPr>
                  <p:cNvPr id="5085" name="Google Shape;5085;p7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087" name="Google Shape;5087;p78"/>
          <p:cNvGrpSpPr/>
          <p:nvPr/>
        </p:nvGrpSpPr>
        <p:grpSpPr>
          <a:xfrm>
            <a:off x="2249438" y="2249669"/>
            <a:ext cx="948701" cy="935378"/>
            <a:chOff x="2253298" y="2428317"/>
            <a:chExt cx="948701" cy="935378"/>
          </a:xfrm>
        </p:grpSpPr>
        <p:sp>
          <p:nvSpPr>
            <p:cNvPr id="5088" name="Google Shape;5088;p7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124"/>
        <p:cNvGrpSpPr/>
        <p:nvPr/>
      </p:nvGrpSpPr>
      <p:grpSpPr>
        <a:xfrm>
          <a:off x="0" y="0"/>
          <a:ext cx="0" cy="0"/>
          <a:chOff x="0" y="0"/>
          <a:chExt cx="0" cy="0"/>
        </a:xfrm>
      </p:grpSpPr>
      <p:graphicFrame>
        <p:nvGraphicFramePr>
          <p:cNvPr id="5125" name="Google Shape;5125;p79"/>
          <p:cNvGraphicFramePr/>
          <p:nvPr/>
        </p:nvGraphicFramePr>
        <p:xfrm>
          <a:off x="3342575" y="2130461"/>
          <a:ext cx="3000000" cy="3000000"/>
        </p:xfrm>
        <a:graphic>
          <a:graphicData uri="http://schemas.openxmlformats.org/drawingml/2006/table">
            <a:tbl>
              <a:tblPr>
                <a:noFill/>
                <a:tableStyleId>{B83EC321-3E6F-46D6-8C10-E5EB09105B90}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26" name="Google Shape;5126;p79"/>
          <p:cNvGrpSpPr/>
          <p:nvPr/>
        </p:nvGrpSpPr>
        <p:grpSpPr>
          <a:xfrm>
            <a:off x="3339745" y="952988"/>
            <a:ext cx="2363393" cy="1017867"/>
            <a:chOff x="3292400" y="1219146"/>
            <a:chExt cx="2615240" cy="1110239"/>
          </a:xfrm>
        </p:grpSpPr>
        <p:sp>
          <p:nvSpPr>
            <p:cNvPr id="5127" name="Google Shape;5127;p7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128" name="Google Shape;5128;p7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29" name="Google Shape;5129;p7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130" name="Google Shape;5130;p7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131" name="Google Shape;5131;p7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132" name="Google Shape;5132;p7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133" name="Google Shape;5133;p7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134" name="Google Shape;5134;p7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135" name="Google Shape;5135;p7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136" name="Google Shape;5136;p7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137" name="Google Shape;5137;p7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38" name="Google Shape;5138;p7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139" name="Google Shape;5139;p7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40" name="Google Shape;5140;p7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141" name="Google Shape;5141;p79"/>
            <p:cNvGrpSpPr/>
            <p:nvPr/>
          </p:nvGrpSpPr>
          <p:grpSpPr>
            <a:xfrm>
              <a:off x="3748438" y="1378608"/>
              <a:ext cx="2159202" cy="903971"/>
              <a:chOff x="1683525" y="2179850"/>
              <a:chExt cx="4519050" cy="2134525"/>
            </a:xfrm>
          </p:grpSpPr>
          <p:sp>
            <p:nvSpPr>
              <p:cNvPr id="5142" name="Google Shape;5142;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3" name="Google Shape;5143;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4" name="Google Shape;5144;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5" name="Google Shape;5145;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6" name="Google Shape;5146;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7" name="Google Shape;5147;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8" name="Google Shape;5148;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49" name="Google Shape;5149;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50" name="Google Shape;5150;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51" name="Google Shape;5151;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52" name="Google Shape;5152;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153" name="Google Shape;5153;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154" name="Google Shape;5154;p79"/>
          <p:cNvGraphicFramePr/>
          <p:nvPr/>
        </p:nvGraphicFramePr>
        <p:xfrm>
          <a:off x="5935838" y="2130461"/>
          <a:ext cx="3000000" cy="3000000"/>
        </p:xfrm>
        <a:graphic>
          <a:graphicData uri="http://schemas.openxmlformats.org/drawingml/2006/table">
            <a:tbl>
              <a:tblPr>
                <a:noFill/>
                <a:tableStyleId>{B83EC321-3E6F-46D6-8C10-E5EB09105B90}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155" name="Google Shape;5155;p79"/>
          <p:cNvGrpSpPr/>
          <p:nvPr/>
        </p:nvGrpSpPr>
        <p:grpSpPr>
          <a:xfrm>
            <a:off x="5910045" y="3189058"/>
            <a:ext cx="2522867" cy="1001454"/>
            <a:chOff x="1904318" y="789980"/>
            <a:chExt cx="1489472" cy="606868"/>
          </a:xfrm>
        </p:grpSpPr>
        <p:cxnSp>
          <p:nvCxnSpPr>
            <p:cNvPr id="5156" name="Google Shape;5156;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157" name="Google Shape;5157;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158" name="Google Shape;5158;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159" name="Google Shape;5159;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160" name="Google Shape;5160;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161" name="Google Shape;5161;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162" name="Google Shape;5162;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163" name="Google Shape;5163;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170" name="Google Shape;5170;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171" name="Google Shape;5171;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172" name="Google Shape;5172;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79"/>
          <p:cNvGrpSpPr/>
          <p:nvPr/>
        </p:nvGrpSpPr>
        <p:grpSpPr>
          <a:xfrm>
            <a:off x="712562" y="998017"/>
            <a:ext cx="2394370" cy="976502"/>
            <a:chOff x="749309" y="1112739"/>
            <a:chExt cx="2371603" cy="976502"/>
          </a:xfrm>
        </p:grpSpPr>
        <p:sp>
          <p:nvSpPr>
            <p:cNvPr id="5174" name="Google Shape;5174;p7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206" name="Google Shape;5206;p79"/>
          <p:cNvGraphicFramePr/>
          <p:nvPr/>
        </p:nvGraphicFramePr>
        <p:xfrm>
          <a:off x="5935863" y="996311"/>
          <a:ext cx="3000000" cy="3000000"/>
        </p:xfrm>
        <a:graphic>
          <a:graphicData uri="http://schemas.openxmlformats.org/drawingml/2006/table">
            <a:tbl>
              <a:tblPr>
                <a:noFill/>
                <a:tableStyleId>{B83EC321-3E6F-46D6-8C10-E5EB09105B90}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5207" name="Google Shape;5207;p79"/>
          <p:cNvGrpSpPr/>
          <p:nvPr/>
        </p:nvGrpSpPr>
        <p:grpSpPr>
          <a:xfrm>
            <a:off x="4086505" y="2517104"/>
            <a:ext cx="1517436" cy="74460"/>
            <a:chOff x="3980086" y="2804397"/>
            <a:chExt cx="1227600" cy="66900"/>
          </a:xfrm>
        </p:grpSpPr>
        <p:sp>
          <p:nvSpPr>
            <p:cNvPr id="5208" name="Google Shape;5208;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79"/>
          <p:cNvGrpSpPr/>
          <p:nvPr/>
        </p:nvGrpSpPr>
        <p:grpSpPr>
          <a:xfrm>
            <a:off x="4711569" y="2809692"/>
            <a:ext cx="892956" cy="74460"/>
            <a:chOff x="3980086" y="2804397"/>
            <a:chExt cx="1227600" cy="66900"/>
          </a:xfrm>
        </p:grpSpPr>
        <p:sp>
          <p:nvSpPr>
            <p:cNvPr id="5211" name="Google Shape;5211;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9"/>
          <p:cNvGrpSpPr/>
          <p:nvPr/>
        </p:nvGrpSpPr>
        <p:grpSpPr>
          <a:xfrm>
            <a:off x="3344661" y="3168575"/>
            <a:ext cx="2363244" cy="1005943"/>
            <a:chOff x="3358415" y="3361302"/>
            <a:chExt cx="2363244" cy="1024695"/>
          </a:xfrm>
        </p:grpSpPr>
        <p:grpSp>
          <p:nvGrpSpPr>
            <p:cNvPr id="5214" name="Google Shape;5214;p79"/>
            <p:cNvGrpSpPr/>
            <p:nvPr/>
          </p:nvGrpSpPr>
          <p:grpSpPr>
            <a:xfrm>
              <a:off x="3358415" y="3361302"/>
              <a:ext cx="441300" cy="1024695"/>
              <a:chOff x="3358415" y="3361302"/>
              <a:chExt cx="441300" cy="1024695"/>
            </a:xfrm>
          </p:grpSpPr>
          <p:sp>
            <p:nvSpPr>
              <p:cNvPr id="5215" name="Google Shape;5215;p7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9"/>
            <p:cNvGrpSpPr/>
            <p:nvPr/>
          </p:nvGrpSpPr>
          <p:grpSpPr>
            <a:xfrm>
              <a:off x="3838901" y="3361302"/>
              <a:ext cx="441300" cy="1024695"/>
              <a:chOff x="3838901" y="3361302"/>
              <a:chExt cx="441300" cy="1024695"/>
            </a:xfrm>
          </p:grpSpPr>
          <p:sp>
            <p:nvSpPr>
              <p:cNvPr id="5222" name="Google Shape;5222;p7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79"/>
            <p:cNvGrpSpPr/>
            <p:nvPr/>
          </p:nvGrpSpPr>
          <p:grpSpPr>
            <a:xfrm>
              <a:off x="4319387" y="3361302"/>
              <a:ext cx="441300" cy="1024695"/>
              <a:chOff x="4319387" y="3361302"/>
              <a:chExt cx="441300" cy="1024695"/>
            </a:xfrm>
          </p:grpSpPr>
          <p:sp>
            <p:nvSpPr>
              <p:cNvPr id="5229" name="Google Shape;5229;p7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9"/>
            <p:cNvGrpSpPr/>
            <p:nvPr/>
          </p:nvGrpSpPr>
          <p:grpSpPr>
            <a:xfrm>
              <a:off x="4799873" y="3361302"/>
              <a:ext cx="441300" cy="1024695"/>
              <a:chOff x="4799873" y="3361302"/>
              <a:chExt cx="441300" cy="1024695"/>
            </a:xfrm>
          </p:grpSpPr>
          <p:sp>
            <p:nvSpPr>
              <p:cNvPr id="5236" name="Google Shape;5236;p7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79"/>
            <p:cNvGrpSpPr/>
            <p:nvPr/>
          </p:nvGrpSpPr>
          <p:grpSpPr>
            <a:xfrm>
              <a:off x="5280360" y="3361302"/>
              <a:ext cx="441300" cy="1024695"/>
              <a:chOff x="5280360" y="3361302"/>
              <a:chExt cx="441300" cy="1024695"/>
            </a:xfrm>
          </p:grpSpPr>
          <p:sp>
            <p:nvSpPr>
              <p:cNvPr id="5243" name="Google Shape;5243;p7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249" name="Google Shape;5249;p79"/>
          <p:cNvGraphicFramePr/>
          <p:nvPr/>
        </p:nvGraphicFramePr>
        <p:xfrm>
          <a:off x="711088" y="2130461"/>
          <a:ext cx="3000000" cy="3000000"/>
        </p:xfrm>
        <a:graphic>
          <a:graphicData uri="http://schemas.openxmlformats.org/drawingml/2006/table">
            <a:tbl>
              <a:tblPr>
                <a:noFill/>
                <a:tableStyleId>{B83EC321-3E6F-46D6-8C10-E5EB09105B90}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250" name="Google Shape;5250;p79"/>
          <p:cNvGrpSpPr/>
          <p:nvPr/>
        </p:nvGrpSpPr>
        <p:grpSpPr>
          <a:xfrm>
            <a:off x="712613" y="3180186"/>
            <a:ext cx="2403614" cy="1005900"/>
            <a:chOff x="726450" y="3372825"/>
            <a:chExt cx="2403614" cy="1005900"/>
          </a:xfrm>
        </p:grpSpPr>
        <p:grpSp>
          <p:nvGrpSpPr>
            <p:cNvPr id="5251" name="Google Shape;5251;p79"/>
            <p:cNvGrpSpPr/>
            <p:nvPr/>
          </p:nvGrpSpPr>
          <p:grpSpPr>
            <a:xfrm>
              <a:off x="726450" y="3696000"/>
              <a:ext cx="2403614" cy="500898"/>
              <a:chOff x="726450" y="3696000"/>
              <a:chExt cx="2403614" cy="500898"/>
            </a:xfrm>
          </p:grpSpPr>
          <p:sp>
            <p:nvSpPr>
              <p:cNvPr id="5252" name="Google Shape;5252;p7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253" name="Google Shape;5253;p7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254" name="Google Shape;5254;p79"/>
            <p:cNvGrpSpPr/>
            <p:nvPr/>
          </p:nvGrpSpPr>
          <p:grpSpPr>
            <a:xfrm>
              <a:off x="1348050" y="3372825"/>
              <a:ext cx="1720425" cy="1005900"/>
              <a:chOff x="1348050" y="3372825"/>
              <a:chExt cx="1720425" cy="1005900"/>
            </a:xfrm>
          </p:grpSpPr>
          <p:sp>
            <p:nvSpPr>
              <p:cNvPr id="5255" name="Google Shape;5255;p7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256" name="Google Shape;5256;p7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257" name="Google Shape;5257;p7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258" name="Google Shape;5258;p7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259" name="Google Shape;5259;p7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260" name="Google Shape;5260;p79"/>
            <p:cNvGrpSpPr/>
            <p:nvPr/>
          </p:nvGrpSpPr>
          <p:grpSpPr>
            <a:xfrm>
              <a:off x="1455707" y="3731058"/>
              <a:ext cx="1491150" cy="417657"/>
              <a:chOff x="1455707" y="3731058"/>
              <a:chExt cx="1491150" cy="417657"/>
            </a:xfrm>
          </p:grpSpPr>
          <p:grpSp>
            <p:nvGrpSpPr>
              <p:cNvPr id="5261" name="Google Shape;5261;p79"/>
              <p:cNvGrpSpPr/>
              <p:nvPr/>
            </p:nvGrpSpPr>
            <p:grpSpPr>
              <a:xfrm>
                <a:off x="1472938" y="3745828"/>
                <a:ext cx="72126" cy="53788"/>
                <a:chOff x="1472938" y="3745828"/>
                <a:chExt cx="72126" cy="53788"/>
              </a:xfrm>
            </p:grpSpPr>
            <p:sp>
              <p:nvSpPr>
                <p:cNvPr id="5262" name="Google Shape;5262;p7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79"/>
              <p:cNvGrpSpPr/>
              <p:nvPr/>
            </p:nvGrpSpPr>
            <p:grpSpPr>
              <a:xfrm>
                <a:off x="1819181" y="4089633"/>
                <a:ext cx="72126" cy="53788"/>
                <a:chOff x="1819181" y="4089633"/>
                <a:chExt cx="72126" cy="53788"/>
              </a:xfrm>
            </p:grpSpPr>
            <p:sp>
              <p:nvSpPr>
                <p:cNvPr id="5265" name="Google Shape;5265;p7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79"/>
              <p:cNvGrpSpPr/>
              <p:nvPr/>
            </p:nvGrpSpPr>
            <p:grpSpPr>
              <a:xfrm>
                <a:off x="1455707" y="4084171"/>
                <a:ext cx="64321" cy="64544"/>
                <a:chOff x="1455707" y="4084171"/>
                <a:chExt cx="64321" cy="64544"/>
              </a:xfrm>
            </p:grpSpPr>
            <p:sp>
              <p:nvSpPr>
                <p:cNvPr id="5268" name="Google Shape;5268;p7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79"/>
              <p:cNvGrpSpPr/>
              <p:nvPr/>
            </p:nvGrpSpPr>
            <p:grpSpPr>
              <a:xfrm>
                <a:off x="1818610" y="3731058"/>
                <a:ext cx="64321" cy="64544"/>
                <a:chOff x="1818610" y="3731058"/>
                <a:chExt cx="64321" cy="64544"/>
              </a:xfrm>
            </p:grpSpPr>
            <p:sp>
              <p:nvSpPr>
                <p:cNvPr id="5271" name="Google Shape;5271;p7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9"/>
              <p:cNvGrpSpPr/>
              <p:nvPr/>
            </p:nvGrpSpPr>
            <p:grpSpPr>
              <a:xfrm>
                <a:off x="2172491" y="4089633"/>
                <a:ext cx="72126" cy="53788"/>
                <a:chOff x="2172491" y="4089633"/>
                <a:chExt cx="72126" cy="53788"/>
              </a:xfrm>
            </p:grpSpPr>
            <p:sp>
              <p:nvSpPr>
                <p:cNvPr id="5274" name="Google Shape;5274;p7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79"/>
              <p:cNvGrpSpPr/>
              <p:nvPr/>
            </p:nvGrpSpPr>
            <p:grpSpPr>
              <a:xfrm>
                <a:off x="2171920" y="3731058"/>
                <a:ext cx="64321" cy="64544"/>
                <a:chOff x="2171920" y="3731058"/>
                <a:chExt cx="64321" cy="64544"/>
              </a:xfrm>
            </p:grpSpPr>
            <p:sp>
              <p:nvSpPr>
                <p:cNvPr id="5277" name="Google Shape;5277;p7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9"/>
              <p:cNvGrpSpPr/>
              <p:nvPr/>
            </p:nvGrpSpPr>
            <p:grpSpPr>
              <a:xfrm>
                <a:off x="2874730" y="3745828"/>
                <a:ext cx="72126" cy="53788"/>
                <a:chOff x="2874730" y="3745828"/>
                <a:chExt cx="72126" cy="53788"/>
              </a:xfrm>
            </p:grpSpPr>
            <p:sp>
              <p:nvSpPr>
                <p:cNvPr id="5280" name="Google Shape;5280;p7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79"/>
              <p:cNvGrpSpPr/>
              <p:nvPr/>
            </p:nvGrpSpPr>
            <p:grpSpPr>
              <a:xfrm>
                <a:off x="2878589" y="4081481"/>
                <a:ext cx="64321" cy="64544"/>
                <a:chOff x="2878589" y="4081481"/>
                <a:chExt cx="64321" cy="64544"/>
              </a:xfrm>
            </p:grpSpPr>
            <p:sp>
              <p:nvSpPr>
                <p:cNvPr id="5283" name="Google Shape;5283;p7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79"/>
              <p:cNvGrpSpPr/>
              <p:nvPr/>
            </p:nvGrpSpPr>
            <p:grpSpPr>
              <a:xfrm>
                <a:off x="2525796" y="4089633"/>
                <a:ext cx="72126" cy="53788"/>
                <a:chOff x="2525796" y="4089633"/>
                <a:chExt cx="72126" cy="53788"/>
              </a:xfrm>
            </p:grpSpPr>
            <p:sp>
              <p:nvSpPr>
                <p:cNvPr id="5286" name="Google Shape;5286;p7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79"/>
              <p:cNvGrpSpPr/>
              <p:nvPr/>
            </p:nvGrpSpPr>
            <p:grpSpPr>
              <a:xfrm>
                <a:off x="2525225" y="3731058"/>
                <a:ext cx="64321" cy="64544"/>
                <a:chOff x="2525225" y="3731058"/>
                <a:chExt cx="64321" cy="64544"/>
              </a:xfrm>
            </p:grpSpPr>
            <p:sp>
              <p:nvSpPr>
                <p:cNvPr id="5289" name="Google Shape;5289;p7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294"/>
        <p:cNvGrpSpPr/>
        <p:nvPr/>
      </p:nvGrpSpPr>
      <p:grpSpPr>
        <a:xfrm>
          <a:off x="0" y="0"/>
          <a:ext cx="0" cy="0"/>
          <a:chOff x="0" y="0"/>
          <a:chExt cx="0" cy="0"/>
        </a:xfrm>
      </p:grpSpPr>
      <p:grpSp>
        <p:nvGrpSpPr>
          <p:cNvPr id="5295" name="Google Shape;5295;p80"/>
          <p:cNvGrpSpPr/>
          <p:nvPr/>
        </p:nvGrpSpPr>
        <p:grpSpPr>
          <a:xfrm>
            <a:off x="716996" y="971307"/>
            <a:ext cx="845921" cy="690752"/>
            <a:chOff x="732428" y="1198513"/>
            <a:chExt cx="845921" cy="690752"/>
          </a:xfrm>
        </p:grpSpPr>
        <p:grpSp>
          <p:nvGrpSpPr>
            <p:cNvPr id="5296" name="Google Shape;5296;p80"/>
            <p:cNvGrpSpPr/>
            <p:nvPr/>
          </p:nvGrpSpPr>
          <p:grpSpPr>
            <a:xfrm>
              <a:off x="823030" y="1198513"/>
              <a:ext cx="755319" cy="690752"/>
              <a:chOff x="823030" y="1198513"/>
              <a:chExt cx="755319" cy="690752"/>
            </a:xfrm>
          </p:grpSpPr>
          <p:sp>
            <p:nvSpPr>
              <p:cNvPr id="5297" name="Google Shape;5297;p8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80"/>
            <p:cNvGrpSpPr/>
            <p:nvPr/>
          </p:nvGrpSpPr>
          <p:grpSpPr>
            <a:xfrm>
              <a:off x="732428" y="1239937"/>
              <a:ext cx="739912" cy="607886"/>
              <a:chOff x="732428" y="1239937"/>
              <a:chExt cx="739912" cy="607886"/>
            </a:xfrm>
          </p:grpSpPr>
          <p:sp>
            <p:nvSpPr>
              <p:cNvPr id="5300" name="Google Shape;5300;p8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80"/>
            <p:cNvGrpSpPr/>
            <p:nvPr/>
          </p:nvGrpSpPr>
          <p:grpSpPr>
            <a:xfrm>
              <a:off x="732428" y="1277018"/>
              <a:ext cx="702832" cy="533758"/>
              <a:chOff x="732428" y="1277018"/>
              <a:chExt cx="702832" cy="533758"/>
            </a:xfrm>
          </p:grpSpPr>
          <p:sp>
            <p:nvSpPr>
              <p:cNvPr id="5303" name="Google Shape;5303;p8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80"/>
            <p:cNvGrpSpPr/>
            <p:nvPr/>
          </p:nvGrpSpPr>
          <p:grpSpPr>
            <a:xfrm>
              <a:off x="931170" y="1306653"/>
              <a:ext cx="647179" cy="474455"/>
              <a:chOff x="931170" y="1306653"/>
              <a:chExt cx="647179" cy="474455"/>
            </a:xfrm>
          </p:grpSpPr>
          <p:sp>
            <p:nvSpPr>
              <p:cNvPr id="5306" name="Google Shape;5306;p8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8" name="Google Shape;5308;p8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80"/>
          <p:cNvGrpSpPr/>
          <p:nvPr/>
        </p:nvGrpSpPr>
        <p:grpSpPr>
          <a:xfrm>
            <a:off x="3948605" y="971313"/>
            <a:ext cx="634656" cy="699982"/>
            <a:chOff x="5985650" y="2860025"/>
            <a:chExt cx="1396075" cy="1539775"/>
          </a:xfrm>
        </p:grpSpPr>
        <p:sp>
          <p:nvSpPr>
            <p:cNvPr id="5310" name="Google Shape;5310;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80"/>
          <p:cNvGrpSpPr/>
          <p:nvPr/>
        </p:nvGrpSpPr>
        <p:grpSpPr>
          <a:xfrm>
            <a:off x="4704254" y="971307"/>
            <a:ext cx="725845" cy="699975"/>
            <a:chOff x="4249973" y="1201875"/>
            <a:chExt cx="1958568" cy="1888762"/>
          </a:xfrm>
        </p:grpSpPr>
        <p:sp>
          <p:nvSpPr>
            <p:cNvPr id="5343" name="Google Shape;5343;p8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4" name="Google Shape;5344;p80"/>
            <p:cNvGrpSpPr/>
            <p:nvPr/>
          </p:nvGrpSpPr>
          <p:grpSpPr>
            <a:xfrm>
              <a:off x="5853086" y="1789142"/>
              <a:ext cx="355454" cy="1048099"/>
              <a:chOff x="5576108" y="2016725"/>
              <a:chExt cx="565200" cy="1666560"/>
            </a:xfrm>
          </p:grpSpPr>
          <p:sp>
            <p:nvSpPr>
              <p:cNvPr id="5345" name="Google Shape;5345;p8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346" name="Google Shape;5346;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80"/>
            <p:cNvGrpSpPr/>
            <p:nvPr/>
          </p:nvGrpSpPr>
          <p:grpSpPr>
            <a:xfrm>
              <a:off x="4869455" y="2691676"/>
              <a:ext cx="1013897" cy="398961"/>
              <a:chOff x="4012057" y="3451825"/>
              <a:chExt cx="1612175" cy="634379"/>
            </a:xfrm>
          </p:grpSpPr>
          <p:sp>
            <p:nvSpPr>
              <p:cNvPr id="5348" name="Google Shape;5348;p8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349" name="Google Shape;5349;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0"/>
            <p:cNvGrpSpPr/>
            <p:nvPr/>
          </p:nvGrpSpPr>
          <p:grpSpPr>
            <a:xfrm>
              <a:off x="4276937" y="2155961"/>
              <a:ext cx="651965" cy="891358"/>
              <a:chOff x="3069908" y="2599997"/>
              <a:chExt cx="1036675" cy="1417328"/>
            </a:xfrm>
          </p:grpSpPr>
          <p:sp>
            <p:nvSpPr>
              <p:cNvPr id="5351" name="Google Shape;5351;p8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352" name="Google Shape;5352;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80"/>
            <p:cNvGrpSpPr/>
            <p:nvPr/>
          </p:nvGrpSpPr>
          <p:grpSpPr>
            <a:xfrm>
              <a:off x="5054918" y="1201875"/>
              <a:ext cx="999548" cy="602711"/>
              <a:chOff x="4306958" y="1082925"/>
              <a:chExt cx="1589359" cy="958358"/>
            </a:xfrm>
          </p:grpSpPr>
          <p:sp>
            <p:nvSpPr>
              <p:cNvPr id="5354" name="Google Shape;5354;p8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355" name="Google Shape;5355;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80"/>
            <p:cNvGrpSpPr/>
            <p:nvPr/>
          </p:nvGrpSpPr>
          <p:grpSpPr>
            <a:xfrm>
              <a:off x="4249973" y="1303451"/>
              <a:ext cx="799317" cy="841334"/>
              <a:chOff x="3027033" y="1244439"/>
              <a:chExt cx="1270977" cy="1337786"/>
            </a:xfrm>
          </p:grpSpPr>
          <p:sp>
            <p:nvSpPr>
              <p:cNvPr id="5357" name="Google Shape;5357;p8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358" name="Google Shape;5358;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9" name="Google Shape;5359;p80"/>
          <p:cNvGrpSpPr/>
          <p:nvPr/>
        </p:nvGrpSpPr>
        <p:grpSpPr>
          <a:xfrm>
            <a:off x="4057119" y="1858087"/>
            <a:ext cx="750769" cy="683784"/>
            <a:chOff x="4204684" y="2104422"/>
            <a:chExt cx="699822" cy="637382"/>
          </a:xfrm>
        </p:grpSpPr>
        <p:grpSp>
          <p:nvGrpSpPr>
            <p:cNvPr id="5360" name="Google Shape;5360;p80"/>
            <p:cNvGrpSpPr/>
            <p:nvPr/>
          </p:nvGrpSpPr>
          <p:grpSpPr>
            <a:xfrm>
              <a:off x="4204684" y="2430067"/>
              <a:ext cx="342957" cy="311738"/>
              <a:chOff x="4204684" y="2430067"/>
              <a:chExt cx="342957" cy="311738"/>
            </a:xfrm>
          </p:grpSpPr>
          <p:sp>
            <p:nvSpPr>
              <p:cNvPr id="5361" name="Google Shape;5361;p8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0"/>
            <p:cNvGrpSpPr/>
            <p:nvPr/>
          </p:nvGrpSpPr>
          <p:grpSpPr>
            <a:xfrm>
              <a:off x="4561586" y="2430067"/>
              <a:ext cx="342920" cy="311738"/>
              <a:chOff x="4561586" y="2430067"/>
              <a:chExt cx="342920" cy="311738"/>
            </a:xfrm>
          </p:grpSpPr>
          <p:sp>
            <p:nvSpPr>
              <p:cNvPr id="5364" name="Google Shape;5364;p8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80"/>
            <p:cNvGrpSpPr/>
            <p:nvPr/>
          </p:nvGrpSpPr>
          <p:grpSpPr>
            <a:xfrm>
              <a:off x="4561586" y="2104422"/>
              <a:ext cx="342920" cy="311738"/>
              <a:chOff x="4561586" y="2104422"/>
              <a:chExt cx="342920" cy="311738"/>
            </a:xfrm>
          </p:grpSpPr>
          <p:sp>
            <p:nvSpPr>
              <p:cNvPr id="5367" name="Google Shape;5367;p8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80"/>
            <p:cNvGrpSpPr/>
            <p:nvPr/>
          </p:nvGrpSpPr>
          <p:grpSpPr>
            <a:xfrm>
              <a:off x="4204684" y="2104422"/>
              <a:ext cx="342957" cy="311664"/>
              <a:chOff x="4204684" y="2104422"/>
              <a:chExt cx="342957" cy="311664"/>
            </a:xfrm>
          </p:grpSpPr>
          <p:sp>
            <p:nvSpPr>
              <p:cNvPr id="5370" name="Google Shape;5370;p8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80"/>
          <p:cNvGrpSpPr/>
          <p:nvPr/>
        </p:nvGrpSpPr>
        <p:grpSpPr>
          <a:xfrm>
            <a:off x="5521552" y="971301"/>
            <a:ext cx="660591" cy="688867"/>
            <a:chOff x="5830645" y="1267368"/>
            <a:chExt cx="530340" cy="553040"/>
          </a:xfrm>
        </p:grpSpPr>
        <p:sp>
          <p:nvSpPr>
            <p:cNvPr id="5373" name="Google Shape;5373;p8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4" name="Google Shape;5374;p80"/>
            <p:cNvGrpSpPr/>
            <p:nvPr/>
          </p:nvGrpSpPr>
          <p:grpSpPr>
            <a:xfrm>
              <a:off x="5830645" y="1267368"/>
              <a:ext cx="259743" cy="269909"/>
              <a:chOff x="5830645" y="1267368"/>
              <a:chExt cx="259743" cy="269909"/>
            </a:xfrm>
          </p:grpSpPr>
          <p:sp>
            <p:nvSpPr>
              <p:cNvPr id="5375" name="Google Shape;5375;p8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80"/>
            <p:cNvGrpSpPr/>
            <p:nvPr/>
          </p:nvGrpSpPr>
          <p:grpSpPr>
            <a:xfrm>
              <a:off x="6101293" y="1267368"/>
              <a:ext cx="259692" cy="269909"/>
              <a:chOff x="6101293" y="1267368"/>
              <a:chExt cx="259692" cy="269909"/>
            </a:xfrm>
          </p:grpSpPr>
          <p:sp>
            <p:nvSpPr>
              <p:cNvPr id="5378" name="Google Shape;5378;p8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0"/>
            <p:cNvGrpSpPr/>
            <p:nvPr/>
          </p:nvGrpSpPr>
          <p:grpSpPr>
            <a:xfrm>
              <a:off x="5830645" y="1550500"/>
              <a:ext cx="259692" cy="269909"/>
              <a:chOff x="5830645" y="1550500"/>
              <a:chExt cx="259692" cy="269909"/>
            </a:xfrm>
          </p:grpSpPr>
          <p:sp>
            <p:nvSpPr>
              <p:cNvPr id="5381" name="Google Shape;5381;p8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0"/>
            <p:cNvGrpSpPr/>
            <p:nvPr/>
          </p:nvGrpSpPr>
          <p:grpSpPr>
            <a:xfrm>
              <a:off x="6101293" y="1550500"/>
              <a:ext cx="259692" cy="269909"/>
              <a:chOff x="6101293" y="1550500"/>
              <a:chExt cx="259692" cy="269909"/>
            </a:xfrm>
          </p:grpSpPr>
          <p:sp>
            <p:nvSpPr>
              <p:cNvPr id="5384" name="Google Shape;5384;p8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6" name="Google Shape;5386;p80"/>
          <p:cNvGrpSpPr/>
          <p:nvPr/>
        </p:nvGrpSpPr>
        <p:grpSpPr>
          <a:xfrm>
            <a:off x="723705" y="1861761"/>
            <a:ext cx="697154" cy="679574"/>
            <a:chOff x="2679875" y="2361475"/>
            <a:chExt cx="780425" cy="760575"/>
          </a:xfrm>
        </p:grpSpPr>
        <p:sp>
          <p:nvSpPr>
            <p:cNvPr id="5387" name="Google Shape;5387;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0"/>
          <p:cNvGrpSpPr/>
          <p:nvPr/>
        </p:nvGrpSpPr>
        <p:grpSpPr>
          <a:xfrm>
            <a:off x="3122864" y="971353"/>
            <a:ext cx="735829" cy="684547"/>
            <a:chOff x="3351965" y="1148808"/>
            <a:chExt cx="750770" cy="698375"/>
          </a:xfrm>
        </p:grpSpPr>
        <p:grpSp>
          <p:nvGrpSpPr>
            <p:cNvPr id="5394" name="Google Shape;5394;p80"/>
            <p:cNvGrpSpPr/>
            <p:nvPr/>
          </p:nvGrpSpPr>
          <p:grpSpPr>
            <a:xfrm>
              <a:off x="3586796" y="1148808"/>
              <a:ext cx="294857" cy="286830"/>
              <a:chOff x="3750225" y="1774000"/>
              <a:chExt cx="149575" cy="145525"/>
            </a:xfrm>
          </p:grpSpPr>
          <p:sp>
            <p:nvSpPr>
              <p:cNvPr id="5395" name="Google Shape;5395;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80"/>
            <p:cNvGrpSpPr/>
            <p:nvPr/>
          </p:nvGrpSpPr>
          <p:grpSpPr>
            <a:xfrm>
              <a:off x="3779245" y="1375768"/>
              <a:ext cx="323490" cy="286978"/>
              <a:chOff x="3847850" y="1889150"/>
              <a:chExt cx="164100" cy="145600"/>
            </a:xfrm>
          </p:grpSpPr>
          <p:sp>
            <p:nvSpPr>
              <p:cNvPr id="5398" name="Google Shape;5398;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80"/>
            <p:cNvGrpSpPr/>
            <p:nvPr/>
          </p:nvGrpSpPr>
          <p:grpSpPr>
            <a:xfrm>
              <a:off x="3351965" y="1330435"/>
              <a:ext cx="295449" cy="285401"/>
              <a:chOff x="3631100" y="1866150"/>
              <a:chExt cx="149875" cy="144800"/>
            </a:xfrm>
          </p:grpSpPr>
          <p:sp>
            <p:nvSpPr>
              <p:cNvPr id="5401" name="Google Shape;5401;p8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80"/>
            <p:cNvGrpSpPr/>
            <p:nvPr/>
          </p:nvGrpSpPr>
          <p:grpSpPr>
            <a:xfrm>
              <a:off x="3548208" y="1560352"/>
              <a:ext cx="294808" cy="286830"/>
              <a:chOff x="3730650" y="1982800"/>
              <a:chExt cx="149550" cy="145525"/>
            </a:xfrm>
          </p:grpSpPr>
          <p:sp>
            <p:nvSpPr>
              <p:cNvPr id="5404" name="Google Shape;5404;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80"/>
          <p:cNvGrpSpPr/>
          <p:nvPr/>
        </p:nvGrpSpPr>
        <p:grpSpPr>
          <a:xfrm>
            <a:off x="7624517" y="971307"/>
            <a:ext cx="804565" cy="677795"/>
            <a:chOff x="7636443" y="1204988"/>
            <a:chExt cx="804565" cy="677795"/>
          </a:xfrm>
        </p:grpSpPr>
        <p:grpSp>
          <p:nvGrpSpPr>
            <p:cNvPr id="5407" name="Google Shape;5407;p80"/>
            <p:cNvGrpSpPr/>
            <p:nvPr/>
          </p:nvGrpSpPr>
          <p:grpSpPr>
            <a:xfrm>
              <a:off x="7636443" y="1509705"/>
              <a:ext cx="804565" cy="373078"/>
              <a:chOff x="7636443" y="1509705"/>
              <a:chExt cx="804565" cy="373078"/>
            </a:xfrm>
          </p:grpSpPr>
          <p:sp>
            <p:nvSpPr>
              <p:cNvPr id="5408" name="Google Shape;5408;p8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80"/>
            <p:cNvGrpSpPr/>
            <p:nvPr/>
          </p:nvGrpSpPr>
          <p:grpSpPr>
            <a:xfrm>
              <a:off x="7636443" y="1408133"/>
              <a:ext cx="804565" cy="373078"/>
              <a:chOff x="7636443" y="1408133"/>
              <a:chExt cx="804565" cy="373078"/>
            </a:xfrm>
          </p:grpSpPr>
          <p:sp>
            <p:nvSpPr>
              <p:cNvPr id="5411" name="Google Shape;5411;p8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80"/>
            <p:cNvGrpSpPr/>
            <p:nvPr/>
          </p:nvGrpSpPr>
          <p:grpSpPr>
            <a:xfrm>
              <a:off x="7636443" y="1306560"/>
              <a:ext cx="804565" cy="373078"/>
              <a:chOff x="7636443" y="1306560"/>
              <a:chExt cx="804565" cy="373078"/>
            </a:xfrm>
          </p:grpSpPr>
          <p:sp>
            <p:nvSpPr>
              <p:cNvPr id="5414" name="Google Shape;5414;p8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80"/>
            <p:cNvGrpSpPr/>
            <p:nvPr/>
          </p:nvGrpSpPr>
          <p:grpSpPr>
            <a:xfrm>
              <a:off x="7636443" y="1204988"/>
              <a:ext cx="804565" cy="373078"/>
              <a:chOff x="7636443" y="1204988"/>
              <a:chExt cx="804565" cy="373078"/>
            </a:xfrm>
          </p:grpSpPr>
          <p:sp>
            <p:nvSpPr>
              <p:cNvPr id="5417" name="Google Shape;5417;p8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9" name="Google Shape;5419;p80"/>
          <p:cNvGrpSpPr/>
          <p:nvPr/>
        </p:nvGrpSpPr>
        <p:grpSpPr>
          <a:xfrm>
            <a:off x="4963363" y="1878721"/>
            <a:ext cx="661339" cy="661188"/>
            <a:chOff x="3990000" y="975400"/>
            <a:chExt cx="3934200" cy="3933300"/>
          </a:xfrm>
        </p:grpSpPr>
        <p:sp>
          <p:nvSpPr>
            <p:cNvPr id="5420" name="Google Shape;5420;p8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80"/>
          <p:cNvGrpSpPr/>
          <p:nvPr/>
        </p:nvGrpSpPr>
        <p:grpSpPr>
          <a:xfrm>
            <a:off x="6607011" y="1857359"/>
            <a:ext cx="868881" cy="684241"/>
            <a:chOff x="6598259" y="2078634"/>
            <a:chExt cx="868881" cy="684241"/>
          </a:xfrm>
        </p:grpSpPr>
        <p:sp>
          <p:nvSpPr>
            <p:cNvPr id="5425" name="Google Shape;5425;p8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80"/>
            <p:cNvGrpSpPr/>
            <p:nvPr/>
          </p:nvGrpSpPr>
          <p:grpSpPr>
            <a:xfrm>
              <a:off x="6808175" y="2078634"/>
              <a:ext cx="452229" cy="684241"/>
              <a:chOff x="6808175" y="2078634"/>
              <a:chExt cx="452229" cy="684241"/>
            </a:xfrm>
          </p:grpSpPr>
          <p:sp>
            <p:nvSpPr>
              <p:cNvPr id="5432" name="Google Shape;5432;p8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8" name="Google Shape;5438;p80"/>
              <p:cNvGrpSpPr/>
              <p:nvPr/>
            </p:nvGrpSpPr>
            <p:grpSpPr>
              <a:xfrm>
                <a:off x="6821586" y="2078634"/>
                <a:ext cx="426871" cy="684241"/>
                <a:chOff x="6821586" y="2078634"/>
                <a:chExt cx="426871" cy="684241"/>
              </a:xfrm>
            </p:grpSpPr>
            <p:grpSp>
              <p:nvGrpSpPr>
                <p:cNvPr id="5439" name="Google Shape;5439;p80"/>
                <p:cNvGrpSpPr/>
                <p:nvPr/>
              </p:nvGrpSpPr>
              <p:grpSpPr>
                <a:xfrm>
                  <a:off x="6821586" y="2078634"/>
                  <a:ext cx="426871" cy="684241"/>
                  <a:chOff x="6821586" y="2078634"/>
                  <a:chExt cx="426871" cy="684241"/>
                </a:xfrm>
              </p:grpSpPr>
              <p:sp>
                <p:nvSpPr>
                  <p:cNvPr id="5440" name="Google Shape;5440;p8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8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65" name="Google Shape;5465;p80"/>
          <p:cNvGrpSpPr/>
          <p:nvPr/>
        </p:nvGrpSpPr>
        <p:grpSpPr>
          <a:xfrm>
            <a:off x="5780178" y="1862968"/>
            <a:ext cx="671358" cy="671358"/>
            <a:chOff x="6535625" y="760425"/>
            <a:chExt cx="1665900" cy="1665900"/>
          </a:xfrm>
        </p:grpSpPr>
        <p:sp>
          <p:nvSpPr>
            <p:cNvPr id="5466" name="Google Shape;5466;p8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80"/>
          <p:cNvGrpSpPr/>
          <p:nvPr/>
        </p:nvGrpSpPr>
        <p:grpSpPr>
          <a:xfrm>
            <a:off x="716994" y="3531369"/>
            <a:ext cx="1340789" cy="640830"/>
            <a:chOff x="238125" y="1151100"/>
            <a:chExt cx="7139450" cy="3412300"/>
          </a:xfrm>
        </p:grpSpPr>
        <p:sp>
          <p:nvSpPr>
            <p:cNvPr id="5471" name="Google Shape;5471;p8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80"/>
          <p:cNvGrpSpPr/>
          <p:nvPr/>
        </p:nvGrpSpPr>
        <p:grpSpPr>
          <a:xfrm>
            <a:off x="5584217" y="2734650"/>
            <a:ext cx="985357" cy="585764"/>
            <a:chOff x="5145061" y="2881789"/>
            <a:chExt cx="1107641" cy="658458"/>
          </a:xfrm>
        </p:grpSpPr>
        <p:grpSp>
          <p:nvGrpSpPr>
            <p:cNvPr id="5484" name="Google Shape;5484;p80"/>
            <p:cNvGrpSpPr/>
            <p:nvPr/>
          </p:nvGrpSpPr>
          <p:grpSpPr>
            <a:xfrm>
              <a:off x="5722989" y="3244587"/>
              <a:ext cx="529713" cy="295659"/>
              <a:chOff x="5722989" y="3244587"/>
              <a:chExt cx="529713" cy="295659"/>
            </a:xfrm>
          </p:grpSpPr>
          <p:sp>
            <p:nvSpPr>
              <p:cNvPr id="5485" name="Google Shape;5485;p8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86" name="Google Shape;5486;p8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87" name="Google Shape;5487;p80"/>
            <p:cNvGrpSpPr/>
            <p:nvPr/>
          </p:nvGrpSpPr>
          <p:grpSpPr>
            <a:xfrm>
              <a:off x="5145061" y="3244587"/>
              <a:ext cx="536807" cy="295659"/>
              <a:chOff x="5145061" y="3244587"/>
              <a:chExt cx="536807" cy="295659"/>
            </a:xfrm>
          </p:grpSpPr>
          <p:sp>
            <p:nvSpPr>
              <p:cNvPr id="5488" name="Google Shape;5488;p8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89" name="Google Shape;5489;p8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90" name="Google Shape;5490;p80"/>
            <p:cNvGrpSpPr/>
            <p:nvPr/>
          </p:nvGrpSpPr>
          <p:grpSpPr>
            <a:xfrm>
              <a:off x="5341327" y="2898245"/>
              <a:ext cx="532309" cy="614891"/>
              <a:chOff x="5341327" y="2898245"/>
              <a:chExt cx="532309" cy="614891"/>
            </a:xfrm>
          </p:grpSpPr>
          <p:sp>
            <p:nvSpPr>
              <p:cNvPr id="5491" name="Google Shape;5491;p8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92" name="Google Shape;5492;p8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93" name="Google Shape;5493;p80"/>
            <p:cNvGrpSpPr/>
            <p:nvPr/>
          </p:nvGrpSpPr>
          <p:grpSpPr>
            <a:xfrm>
              <a:off x="5532290" y="2881789"/>
              <a:ext cx="620516" cy="305456"/>
              <a:chOff x="5532290" y="2881789"/>
              <a:chExt cx="620516" cy="305456"/>
            </a:xfrm>
          </p:grpSpPr>
          <p:sp>
            <p:nvSpPr>
              <p:cNvPr id="5494" name="Google Shape;5494;p8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95" name="Google Shape;5495;p8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496" name="Google Shape;5496;p80"/>
          <p:cNvGrpSpPr/>
          <p:nvPr/>
        </p:nvGrpSpPr>
        <p:grpSpPr>
          <a:xfrm>
            <a:off x="8163140" y="3526708"/>
            <a:ext cx="269068" cy="645491"/>
            <a:chOff x="7026852" y="3311869"/>
            <a:chExt cx="434331" cy="1041954"/>
          </a:xfrm>
        </p:grpSpPr>
        <p:sp>
          <p:nvSpPr>
            <p:cNvPr id="5497" name="Google Shape;5497;p8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80"/>
          <p:cNvGrpSpPr/>
          <p:nvPr/>
        </p:nvGrpSpPr>
        <p:grpSpPr>
          <a:xfrm>
            <a:off x="6179721" y="3565945"/>
            <a:ext cx="293882" cy="293836"/>
            <a:chOff x="4873519" y="3311869"/>
            <a:chExt cx="499374" cy="499296"/>
          </a:xfrm>
        </p:grpSpPr>
        <p:sp>
          <p:nvSpPr>
            <p:cNvPr id="5501" name="Google Shape;5501;p8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0"/>
          <p:cNvGrpSpPr/>
          <p:nvPr/>
        </p:nvGrpSpPr>
        <p:grpSpPr>
          <a:xfrm>
            <a:off x="6179721" y="3878317"/>
            <a:ext cx="293882" cy="293882"/>
            <a:chOff x="4873519" y="3875839"/>
            <a:chExt cx="499374" cy="499374"/>
          </a:xfrm>
        </p:grpSpPr>
        <p:sp>
          <p:nvSpPr>
            <p:cNvPr id="5504" name="Google Shape;5504;p8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0"/>
          <p:cNvGrpSpPr/>
          <p:nvPr/>
        </p:nvGrpSpPr>
        <p:grpSpPr>
          <a:xfrm>
            <a:off x="2410248" y="1850269"/>
            <a:ext cx="698104" cy="698208"/>
            <a:chOff x="2565073" y="2075876"/>
            <a:chExt cx="672482" cy="672518"/>
          </a:xfrm>
        </p:grpSpPr>
        <p:sp>
          <p:nvSpPr>
            <p:cNvPr id="5507" name="Google Shape;5507;p8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80"/>
          <p:cNvGrpSpPr/>
          <p:nvPr/>
        </p:nvGrpSpPr>
        <p:grpSpPr>
          <a:xfrm>
            <a:off x="5633660" y="3534870"/>
            <a:ext cx="438354" cy="637329"/>
            <a:chOff x="1697726" y="3244179"/>
            <a:chExt cx="788124" cy="1146069"/>
          </a:xfrm>
        </p:grpSpPr>
        <p:sp>
          <p:nvSpPr>
            <p:cNvPr id="5514" name="Google Shape;5514;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8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80"/>
          <p:cNvGrpSpPr/>
          <p:nvPr/>
        </p:nvGrpSpPr>
        <p:grpSpPr>
          <a:xfrm>
            <a:off x="7634874" y="1863232"/>
            <a:ext cx="799565" cy="670282"/>
            <a:chOff x="7617850" y="2063282"/>
            <a:chExt cx="799565" cy="670282"/>
          </a:xfrm>
        </p:grpSpPr>
        <p:cxnSp>
          <p:nvCxnSpPr>
            <p:cNvPr id="5518" name="Google Shape;5518;p8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519" name="Google Shape;5519;p8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520" name="Google Shape;5520;p8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521" name="Google Shape;5521;p8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522" name="Google Shape;5522;p8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523" name="Google Shape;5523;p8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524" name="Google Shape;5524;p80"/>
            <p:cNvGrpSpPr/>
            <p:nvPr/>
          </p:nvGrpSpPr>
          <p:grpSpPr>
            <a:xfrm>
              <a:off x="7734309" y="2063282"/>
              <a:ext cx="570957" cy="620095"/>
              <a:chOff x="7734309" y="2063282"/>
              <a:chExt cx="570957" cy="620095"/>
            </a:xfrm>
          </p:grpSpPr>
          <p:grpSp>
            <p:nvGrpSpPr>
              <p:cNvPr id="5525" name="Google Shape;5525;p80"/>
              <p:cNvGrpSpPr/>
              <p:nvPr/>
            </p:nvGrpSpPr>
            <p:grpSpPr>
              <a:xfrm>
                <a:off x="8031573" y="2063282"/>
                <a:ext cx="273693" cy="620095"/>
                <a:chOff x="8031573" y="2063282"/>
                <a:chExt cx="273693" cy="620095"/>
              </a:xfrm>
            </p:grpSpPr>
            <p:sp>
              <p:nvSpPr>
                <p:cNvPr id="5526" name="Google Shape;5526;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80"/>
              <p:cNvGrpSpPr/>
              <p:nvPr/>
            </p:nvGrpSpPr>
            <p:grpSpPr>
              <a:xfrm flipH="1">
                <a:off x="7734309" y="2063282"/>
                <a:ext cx="273693" cy="620095"/>
                <a:chOff x="8031573" y="2063282"/>
                <a:chExt cx="273693" cy="620095"/>
              </a:xfrm>
            </p:grpSpPr>
            <p:sp>
              <p:nvSpPr>
                <p:cNvPr id="5531" name="Google Shape;5531;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535" name="Google Shape;5535;p8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7" name="Google Shape;5537;p80"/>
          <p:cNvGrpSpPr/>
          <p:nvPr/>
        </p:nvGrpSpPr>
        <p:grpSpPr>
          <a:xfrm>
            <a:off x="7821480" y="2716716"/>
            <a:ext cx="602567" cy="601884"/>
            <a:chOff x="1186975" y="238125"/>
            <a:chExt cx="5244275" cy="5238325"/>
          </a:xfrm>
        </p:grpSpPr>
        <p:sp>
          <p:nvSpPr>
            <p:cNvPr id="5538" name="Google Shape;5538;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80"/>
          <p:cNvGrpSpPr/>
          <p:nvPr/>
        </p:nvGrpSpPr>
        <p:grpSpPr>
          <a:xfrm>
            <a:off x="3264218" y="1856199"/>
            <a:ext cx="651848" cy="687338"/>
            <a:chOff x="3400515" y="2056248"/>
            <a:chExt cx="698134" cy="735987"/>
          </a:xfrm>
        </p:grpSpPr>
        <p:grpSp>
          <p:nvGrpSpPr>
            <p:cNvPr id="5543" name="Google Shape;5543;p80"/>
            <p:cNvGrpSpPr/>
            <p:nvPr/>
          </p:nvGrpSpPr>
          <p:grpSpPr>
            <a:xfrm>
              <a:off x="3400515" y="2283913"/>
              <a:ext cx="312919" cy="219900"/>
              <a:chOff x="3400515" y="2283913"/>
              <a:chExt cx="312919" cy="219900"/>
            </a:xfrm>
          </p:grpSpPr>
          <p:sp>
            <p:nvSpPr>
              <p:cNvPr id="5544" name="Google Shape;5544;p8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545" name="Google Shape;5545;p8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546" name="Google Shape;5546;p80"/>
            <p:cNvGrpSpPr/>
            <p:nvPr/>
          </p:nvGrpSpPr>
          <p:grpSpPr>
            <a:xfrm>
              <a:off x="3547823" y="2461089"/>
              <a:ext cx="219900" cy="331146"/>
              <a:chOff x="3547823" y="2461089"/>
              <a:chExt cx="219900" cy="331146"/>
            </a:xfrm>
          </p:grpSpPr>
          <p:sp>
            <p:nvSpPr>
              <p:cNvPr id="5547" name="Google Shape;5547;p8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548" name="Google Shape;5548;p8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549" name="Google Shape;5549;p80"/>
            <p:cNvGrpSpPr/>
            <p:nvPr/>
          </p:nvGrpSpPr>
          <p:grpSpPr>
            <a:xfrm>
              <a:off x="3734138" y="2461089"/>
              <a:ext cx="219900" cy="331146"/>
              <a:chOff x="3734138" y="2461089"/>
              <a:chExt cx="219900" cy="331146"/>
            </a:xfrm>
          </p:grpSpPr>
          <p:sp>
            <p:nvSpPr>
              <p:cNvPr id="5550" name="Google Shape;5550;p8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551" name="Google Shape;5551;p8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552" name="Google Shape;5552;p80"/>
            <p:cNvGrpSpPr/>
            <p:nvPr/>
          </p:nvGrpSpPr>
          <p:grpSpPr>
            <a:xfrm>
              <a:off x="3787560" y="2281742"/>
              <a:ext cx="311089" cy="219900"/>
              <a:chOff x="3787560" y="2281742"/>
              <a:chExt cx="311089" cy="219900"/>
            </a:xfrm>
          </p:grpSpPr>
          <p:sp>
            <p:nvSpPr>
              <p:cNvPr id="5553" name="Google Shape;5553;p8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554" name="Google Shape;5554;p8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555" name="Google Shape;5555;p80"/>
            <p:cNvGrpSpPr/>
            <p:nvPr/>
          </p:nvGrpSpPr>
          <p:grpSpPr>
            <a:xfrm>
              <a:off x="3637290" y="2056248"/>
              <a:ext cx="219900" cy="330736"/>
              <a:chOff x="3637290" y="2056248"/>
              <a:chExt cx="219900" cy="330736"/>
            </a:xfrm>
          </p:grpSpPr>
          <p:sp>
            <p:nvSpPr>
              <p:cNvPr id="5556" name="Google Shape;5556;p8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557" name="Google Shape;5557;p8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558" name="Google Shape;5558;p80"/>
          <p:cNvGrpSpPr/>
          <p:nvPr/>
        </p:nvGrpSpPr>
        <p:grpSpPr>
          <a:xfrm>
            <a:off x="2555923" y="2726206"/>
            <a:ext cx="1268144" cy="592394"/>
            <a:chOff x="238125" y="1188750"/>
            <a:chExt cx="7140450" cy="3335550"/>
          </a:xfrm>
        </p:grpSpPr>
        <p:sp>
          <p:nvSpPr>
            <p:cNvPr id="5559" name="Google Shape;5559;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80"/>
          <p:cNvGrpSpPr/>
          <p:nvPr/>
        </p:nvGrpSpPr>
        <p:grpSpPr>
          <a:xfrm>
            <a:off x="6663824" y="2728360"/>
            <a:ext cx="1053944" cy="590147"/>
            <a:chOff x="238125" y="1335475"/>
            <a:chExt cx="5418735" cy="3034175"/>
          </a:xfrm>
        </p:grpSpPr>
        <p:sp>
          <p:nvSpPr>
            <p:cNvPr id="5565" name="Google Shape;5565;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0"/>
          <p:cNvGrpSpPr/>
          <p:nvPr/>
        </p:nvGrpSpPr>
        <p:grpSpPr>
          <a:xfrm>
            <a:off x="4094633" y="3533260"/>
            <a:ext cx="1268207" cy="638939"/>
            <a:chOff x="3967651" y="3645904"/>
            <a:chExt cx="1479304" cy="745292"/>
          </a:xfrm>
        </p:grpSpPr>
        <p:grpSp>
          <p:nvGrpSpPr>
            <p:cNvPr id="5569" name="Google Shape;5569;p80"/>
            <p:cNvGrpSpPr/>
            <p:nvPr/>
          </p:nvGrpSpPr>
          <p:grpSpPr>
            <a:xfrm>
              <a:off x="3967651" y="4009026"/>
              <a:ext cx="1479304" cy="382170"/>
              <a:chOff x="3967651" y="4009026"/>
              <a:chExt cx="1479304" cy="382170"/>
            </a:xfrm>
          </p:grpSpPr>
          <p:grpSp>
            <p:nvGrpSpPr>
              <p:cNvPr id="5570" name="Google Shape;5570;p80"/>
              <p:cNvGrpSpPr/>
              <p:nvPr/>
            </p:nvGrpSpPr>
            <p:grpSpPr>
              <a:xfrm>
                <a:off x="4892216" y="4195630"/>
                <a:ext cx="554739" cy="195566"/>
                <a:chOff x="3604375" y="4892160"/>
                <a:chExt cx="1651500" cy="582215"/>
              </a:xfrm>
            </p:grpSpPr>
            <p:sp>
              <p:nvSpPr>
                <p:cNvPr id="5571" name="Google Shape;5571;p8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80"/>
              <p:cNvGrpSpPr/>
              <p:nvPr/>
            </p:nvGrpSpPr>
            <p:grpSpPr>
              <a:xfrm>
                <a:off x="3967651" y="4146303"/>
                <a:ext cx="579402" cy="244893"/>
                <a:chOff x="851875" y="4745310"/>
                <a:chExt cx="1724925" cy="729065"/>
              </a:xfrm>
            </p:grpSpPr>
            <p:sp>
              <p:nvSpPr>
                <p:cNvPr id="5574" name="Google Shape;5574;p8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80"/>
              <p:cNvGrpSpPr/>
              <p:nvPr/>
            </p:nvGrpSpPr>
            <p:grpSpPr>
              <a:xfrm>
                <a:off x="4460753" y="4009026"/>
                <a:ext cx="493110" cy="382170"/>
                <a:chOff x="2319875" y="4336625"/>
                <a:chExt cx="1468025" cy="1137750"/>
              </a:xfrm>
            </p:grpSpPr>
            <p:sp>
              <p:nvSpPr>
                <p:cNvPr id="5577" name="Google Shape;5577;p8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9" name="Google Shape;5579;p80"/>
            <p:cNvGrpSpPr/>
            <p:nvPr/>
          </p:nvGrpSpPr>
          <p:grpSpPr>
            <a:xfrm>
              <a:off x="4479443" y="3645904"/>
              <a:ext cx="455965" cy="388789"/>
              <a:chOff x="2957425" y="238100"/>
              <a:chExt cx="1910200" cy="1628775"/>
            </a:xfrm>
          </p:grpSpPr>
          <p:sp>
            <p:nvSpPr>
              <p:cNvPr id="5580" name="Google Shape;5580;p8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0" name="Google Shape;5590;p80"/>
          <p:cNvGrpSpPr/>
          <p:nvPr/>
        </p:nvGrpSpPr>
        <p:grpSpPr>
          <a:xfrm>
            <a:off x="2480746" y="3534460"/>
            <a:ext cx="1243128" cy="637739"/>
            <a:chOff x="2496310" y="3693351"/>
            <a:chExt cx="1342906" cy="688926"/>
          </a:xfrm>
        </p:grpSpPr>
        <p:grpSp>
          <p:nvGrpSpPr>
            <p:cNvPr id="5591" name="Google Shape;5591;p80"/>
            <p:cNvGrpSpPr/>
            <p:nvPr/>
          </p:nvGrpSpPr>
          <p:grpSpPr>
            <a:xfrm>
              <a:off x="2496310" y="3693351"/>
              <a:ext cx="1342906" cy="688875"/>
              <a:chOff x="2496310" y="3693351"/>
              <a:chExt cx="1342906" cy="688875"/>
            </a:xfrm>
          </p:grpSpPr>
          <p:sp>
            <p:nvSpPr>
              <p:cNvPr id="5592" name="Google Shape;5592;p8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8" name="Google Shape;5598;p80"/>
              <p:cNvCxnSpPr>
                <a:stCxn id="559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599" name="Google Shape;5599;p80"/>
              <p:cNvCxnSpPr>
                <a:stCxn id="559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600" name="Google Shape;5600;p80"/>
              <p:cNvCxnSpPr>
                <a:stCxn id="559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601" name="Google Shape;5601;p80"/>
              <p:cNvCxnSpPr>
                <a:stCxn id="559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602" name="Google Shape;5602;p80"/>
              <p:cNvCxnSpPr>
                <a:stCxn id="559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603" name="Google Shape;5603;p80"/>
            <p:cNvGrpSpPr/>
            <p:nvPr/>
          </p:nvGrpSpPr>
          <p:grpSpPr>
            <a:xfrm>
              <a:off x="2675275" y="3930557"/>
              <a:ext cx="1003306" cy="451719"/>
              <a:chOff x="2675275" y="4174282"/>
              <a:chExt cx="1003306" cy="451719"/>
            </a:xfrm>
          </p:grpSpPr>
          <p:sp>
            <p:nvSpPr>
              <p:cNvPr id="5604" name="Google Shape;5604;p8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7" name="Google Shape;5607;p80"/>
          <p:cNvGrpSpPr/>
          <p:nvPr/>
        </p:nvGrpSpPr>
        <p:grpSpPr>
          <a:xfrm>
            <a:off x="1654417" y="971307"/>
            <a:ext cx="574511" cy="874709"/>
            <a:chOff x="1715404" y="1112080"/>
            <a:chExt cx="642270" cy="977984"/>
          </a:xfrm>
        </p:grpSpPr>
        <p:grpSp>
          <p:nvGrpSpPr>
            <p:cNvPr id="5608" name="Google Shape;5608;p80"/>
            <p:cNvGrpSpPr/>
            <p:nvPr/>
          </p:nvGrpSpPr>
          <p:grpSpPr>
            <a:xfrm>
              <a:off x="1715404" y="1112080"/>
              <a:ext cx="642270" cy="977984"/>
              <a:chOff x="1715404" y="1112080"/>
              <a:chExt cx="642270" cy="977984"/>
            </a:xfrm>
          </p:grpSpPr>
          <p:sp>
            <p:nvSpPr>
              <p:cNvPr id="5609" name="Google Shape;5609;p8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80"/>
            <p:cNvGrpSpPr/>
            <p:nvPr/>
          </p:nvGrpSpPr>
          <p:grpSpPr>
            <a:xfrm>
              <a:off x="1768927" y="1165603"/>
              <a:ext cx="535225" cy="851367"/>
              <a:chOff x="1768927" y="1165603"/>
              <a:chExt cx="535225" cy="851367"/>
            </a:xfrm>
          </p:grpSpPr>
          <p:sp>
            <p:nvSpPr>
              <p:cNvPr id="5612" name="Google Shape;5612;p8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80"/>
            <p:cNvGrpSpPr/>
            <p:nvPr/>
          </p:nvGrpSpPr>
          <p:grpSpPr>
            <a:xfrm>
              <a:off x="1822449" y="1219125"/>
              <a:ext cx="428180" cy="718859"/>
              <a:chOff x="1822449" y="1219125"/>
              <a:chExt cx="428180" cy="718859"/>
            </a:xfrm>
          </p:grpSpPr>
          <p:sp>
            <p:nvSpPr>
              <p:cNvPr id="5615" name="Google Shape;5615;p8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80"/>
            <p:cNvGrpSpPr/>
            <p:nvPr/>
          </p:nvGrpSpPr>
          <p:grpSpPr>
            <a:xfrm>
              <a:off x="1875972" y="1272648"/>
              <a:ext cx="321135" cy="586939"/>
              <a:chOff x="1875972" y="1272648"/>
              <a:chExt cx="321135" cy="586939"/>
            </a:xfrm>
          </p:grpSpPr>
          <p:sp>
            <p:nvSpPr>
              <p:cNvPr id="5618" name="Google Shape;5618;p8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0" name="Google Shape;5620;p80"/>
          <p:cNvGrpSpPr/>
          <p:nvPr/>
        </p:nvGrpSpPr>
        <p:grpSpPr>
          <a:xfrm>
            <a:off x="7761578" y="3528028"/>
            <a:ext cx="293855" cy="644170"/>
            <a:chOff x="241025" y="3151575"/>
            <a:chExt cx="293855" cy="644170"/>
          </a:xfrm>
        </p:grpSpPr>
        <p:sp>
          <p:nvSpPr>
            <p:cNvPr id="5621" name="Google Shape;5621;p8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80"/>
          <p:cNvGrpSpPr/>
          <p:nvPr/>
        </p:nvGrpSpPr>
        <p:grpSpPr>
          <a:xfrm>
            <a:off x="709562" y="2728028"/>
            <a:ext cx="1779649" cy="591620"/>
            <a:chOff x="246070" y="1983375"/>
            <a:chExt cx="1855347" cy="616849"/>
          </a:xfrm>
        </p:grpSpPr>
        <p:sp>
          <p:nvSpPr>
            <p:cNvPr id="5624" name="Google Shape;5624;p8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80"/>
          <p:cNvGrpSpPr/>
          <p:nvPr/>
        </p:nvGrpSpPr>
        <p:grpSpPr>
          <a:xfrm>
            <a:off x="2320428" y="971307"/>
            <a:ext cx="711055" cy="745993"/>
            <a:chOff x="2496269" y="1171698"/>
            <a:chExt cx="761953" cy="799392"/>
          </a:xfrm>
        </p:grpSpPr>
        <p:grpSp>
          <p:nvGrpSpPr>
            <p:cNvPr id="5634" name="Google Shape;5634;p80"/>
            <p:cNvGrpSpPr/>
            <p:nvPr/>
          </p:nvGrpSpPr>
          <p:grpSpPr>
            <a:xfrm>
              <a:off x="2496269" y="1171698"/>
              <a:ext cx="761953" cy="723022"/>
              <a:chOff x="2496269" y="1171698"/>
              <a:chExt cx="761953" cy="723022"/>
            </a:xfrm>
          </p:grpSpPr>
          <p:sp>
            <p:nvSpPr>
              <p:cNvPr id="5635" name="Google Shape;5635;p8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7" name="Google Shape;5637;p80"/>
              <p:cNvGrpSpPr/>
              <p:nvPr/>
            </p:nvGrpSpPr>
            <p:grpSpPr>
              <a:xfrm>
                <a:off x="2496269" y="1171698"/>
                <a:ext cx="761953" cy="723022"/>
                <a:chOff x="2496269" y="1120652"/>
                <a:chExt cx="761953" cy="723022"/>
              </a:xfrm>
            </p:grpSpPr>
            <p:grpSp>
              <p:nvGrpSpPr>
                <p:cNvPr id="5638" name="Google Shape;5638;p80"/>
                <p:cNvGrpSpPr/>
                <p:nvPr/>
              </p:nvGrpSpPr>
              <p:grpSpPr>
                <a:xfrm>
                  <a:off x="2496269" y="1120652"/>
                  <a:ext cx="761953" cy="723022"/>
                  <a:chOff x="2496269" y="1120652"/>
                  <a:chExt cx="761953" cy="723022"/>
                </a:xfrm>
              </p:grpSpPr>
              <p:grpSp>
                <p:nvGrpSpPr>
                  <p:cNvPr id="5639" name="Google Shape;5639;p80"/>
                  <p:cNvGrpSpPr/>
                  <p:nvPr/>
                </p:nvGrpSpPr>
                <p:grpSpPr>
                  <a:xfrm>
                    <a:off x="2496269" y="1304589"/>
                    <a:ext cx="407089" cy="305057"/>
                    <a:chOff x="2496269" y="1304589"/>
                    <a:chExt cx="407089" cy="305057"/>
                  </a:xfrm>
                </p:grpSpPr>
                <p:sp>
                  <p:nvSpPr>
                    <p:cNvPr id="5640" name="Google Shape;5640;p8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80"/>
                  <p:cNvGrpSpPr/>
                  <p:nvPr/>
                </p:nvGrpSpPr>
                <p:grpSpPr>
                  <a:xfrm>
                    <a:off x="2586468" y="1493376"/>
                    <a:ext cx="358850" cy="349656"/>
                    <a:chOff x="2586468" y="1493376"/>
                    <a:chExt cx="358850" cy="349656"/>
                  </a:xfrm>
                </p:grpSpPr>
                <p:sp>
                  <p:nvSpPr>
                    <p:cNvPr id="5643" name="Google Shape;5643;p8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80"/>
                  <p:cNvGrpSpPr/>
                  <p:nvPr/>
                </p:nvGrpSpPr>
                <p:grpSpPr>
                  <a:xfrm>
                    <a:off x="2807939" y="1494024"/>
                    <a:ext cx="358857" cy="349650"/>
                    <a:chOff x="2807939" y="1494024"/>
                    <a:chExt cx="358857" cy="349650"/>
                  </a:xfrm>
                </p:grpSpPr>
                <p:sp>
                  <p:nvSpPr>
                    <p:cNvPr id="5646" name="Google Shape;5646;p8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80"/>
                  <p:cNvGrpSpPr/>
                  <p:nvPr/>
                </p:nvGrpSpPr>
                <p:grpSpPr>
                  <a:xfrm>
                    <a:off x="2851133" y="1305635"/>
                    <a:ext cx="407089" cy="305057"/>
                    <a:chOff x="2851133" y="1305635"/>
                    <a:chExt cx="407089" cy="305057"/>
                  </a:xfrm>
                </p:grpSpPr>
                <p:sp>
                  <p:nvSpPr>
                    <p:cNvPr id="5649" name="Google Shape;5649;p8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80"/>
                  <p:cNvGrpSpPr/>
                  <p:nvPr/>
                </p:nvGrpSpPr>
                <p:grpSpPr>
                  <a:xfrm>
                    <a:off x="2727495" y="1120652"/>
                    <a:ext cx="300271" cy="396358"/>
                    <a:chOff x="2727495" y="1120652"/>
                    <a:chExt cx="300271" cy="396358"/>
                  </a:xfrm>
                </p:grpSpPr>
                <p:sp>
                  <p:nvSpPr>
                    <p:cNvPr id="5652" name="Google Shape;5652;p8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4" name="Google Shape;5654;p80"/>
                <p:cNvGrpSpPr/>
                <p:nvPr/>
              </p:nvGrpSpPr>
              <p:grpSpPr>
                <a:xfrm>
                  <a:off x="2722305" y="1350460"/>
                  <a:ext cx="308357" cy="308344"/>
                  <a:chOff x="2722305" y="1350460"/>
                  <a:chExt cx="308357" cy="308344"/>
                </a:xfrm>
              </p:grpSpPr>
              <p:sp>
                <p:nvSpPr>
                  <p:cNvPr id="5655" name="Google Shape;5655;p8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6" name="Google Shape;5656;p80"/>
                  <p:cNvGrpSpPr/>
                  <p:nvPr/>
                </p:nvGrpSpPr>
                <p:grpSpPr>
                  <a:xfrm>
                    <a:off x="2725064" y="1364529"/>
                    <a:ext cx="297954" cy="280182"/>
                    <a:chOff x="2725064" y="1364529"/>
                    <a:chExt cx="297954" cy="280182"/>
                  </a:xfrm>
                </p:grpSpPr>
                <p:sp>
                  <p:nvSpPr>
                    <p:cNvPr id="5657" name="Google Shape;5657;p8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662" name="Google Shape;5662;p8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80"/>
          <p:cNvGrpSpPr/>
          <p:nvPr/>
        </p:nvGrpSpPr>
        <p:grpSpPr>
          <a:xfrm>
            <a:off x="3909129" y="2727412"/>
            <a:ext cx="1569144" cy="591015"/>
            <a:chOff x="3820100" y="3023049"/>
            <a:chExt cx="1303926" cy="491162"/>
          </a:xfrm>
        </p:grpSpPr>
        <p:grpSp>
          <p:nvGrpSpPr>
            <p:cNvPr id="5668" name="Google Shape;5668;p80"/>
            <p:cNvGrpSpPr/>
            <p:nvPr/>
          </p:nvGrpSpPr>
          <p:grpSpPr>
            <a:xfrm>
              <a:off x="3820100" y="3023072"/>
              <a:ext cx="1303926" cy="491139"/>
              <a:chOff x="3820100" y="3023072"/>
              <a:chExt cx="1303926" cy="491139"/>
            </a:xfrm>
          </p:grpSpPr>
          <p:sp>
            <p:nvSpPr>
              <p:cNvPr id="5669" name="Google Shape;5669;p8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80"/>
            <p:cNvGrpSpPr/>
            <p:nvPr/>
          </p:nvGrpSpPr>
          <p:grpSpPr>
            <a:xfrm>
              <a:off x="4132439" y="3023645"/>
              <a:ext cx="393633" cy="177096"/>
              <a:chOff x="4132439" y="3023645"/>
              <a:chExt cx="393633" cy="177096"/>
            </a:xfrm>
          </p:grpSpPr>
          <p:sp>
            <p:nvSpPr>
              <p:cNvPr id="5672" name="Google Shape;5672;p8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80"/>
            <p:cNvGrpSpPr/>
            <p:nvPr/>
          </p:nvGrpSpPr>
          <p:grpSpPr>
            <a:xfrm>
              <a:off x="3921811" y="3023049"/>
              <a:ext cx="1002397" cy="388943"/>
              <a:chOff x="3921811" y="3023049"/>
              <a:chExt cx="1002397" cy="388943"/>
            </a:xfrm>
          </p:grpSpPr>
          <p:sp>
            <p:nvSpPr>
              <p:cNvPr id="5675" name="Google Shape;5675;p8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80"/>
            <p:cNvGrpSpPr/>
            <p:nvPr/>
          </p:nvGrpSpPr>
          <p:grpSpPr>
            <a:xfrm>
              <a:off x="4023645" y="3023049"/>
              <a:ext cx="683032" cy="286722"/>
              <a:chOff x="4023645" y="3023049"/>
              <a:chExt cx="683032" cy="286722"/>
            </a:xfrm>
          </p:grpSpPr>
          <p:sp>
            <p:nvSpPr>
              <p:cNvPr id="5678" name="Google Shape;5678;p8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0" name="Google Shape;5680;p80"/>
          <p:cNvGrpSpPr/>
          <p:nvPr/>
        </p:nvGrpSpPr>
        <p:grpSpPr>
          <a:xfrm>
            <a:off x="1541251" y="1854258"/>
            <a:ext cx="713522" cy="688025"/>
            <a:chOff x="1706078" y="2092648"/>
            <a:chExt cx="660913" cy="637296"/>
          </a:xfrm>
        </p:grpSpPr>
        <p:sp>
          <p:nvSpPr>
            <p:cNvPr id="5681" name="Google Shape;5681;p8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2" name="Google Shape;5682;p80"/>
            <p:cNvGrpSpPr/>
            <p:nvPr/>
          </p:nvGrpSpPr>
          <p:grpSpPr>
            <a:xfrm>
              <a:off x="1706078" y="2092648"/>
              <a:ext cx="660913" cy="575241"/>
              <a:chOff x="1706078" y="2092648"/>
              <a:chExt cx="660913" cy="575241"/>
            </a:xfrm>
          </p:grpSpPr>
          <p:sp>
            <p:nvSpPr>
              <p:cNvPr id="5683" name="Google Shape;5683;p8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6" name="Google Shape;5686;p80"/>
          <p:cNvGrpSpPr/>
          <p:nvPr/>
        </p:nvGrpSpPr>
        <p:grpSpPr>
          <a:xfrm>
            <a:off x="6303109" y="971806"/>
            <a:ext cx="1317459" cy="684168"/>
            <a:chOff x="238125" y="999450"/>
            <a:chExt cx="7140700" cy="3708225"/>
          </a:xfrm>
        </p:grpSpPr>
        <p:sp>
          <p:nvSpPr>
            <p:cNvPr id="5687" name="Google Shape;5687;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699"/>
        <p:cNvGrpSpPr/>
        <p:nvPr/>
      </p:nvGrpSpPr>
      <p:grpSpPr>
        <a:xfrm>
          <a:off x="0" y="0"/>
          <a:ext cx="0" cy="0"/>
          <a:chOff x="0" y="0"/>
          <a:chExt cx="0" cy="0"/>
        </a:xfrm>
      </p:grpSpPr>
      <p:grpSp>
        <p:nvGrpSpPr>
          <p:cNvPr id="5700" name="Google Shape;5700;p81"/>
          <p:cNvGrpSpPr/>
          <p:nvPr/>
        </p:nvGrpSpPr>
        <p:grpSpPr>
          <a:xfrm>
            <a:off x="717027" y="967622"/>
            <a:ext cx="1636117" cy="1526144"/>
            <a:chOff x="729238" y="1179665"/>
            <a:chExt cx="1636117" cy="1526144"/>
          </a:xfrm>
        </p:grpSpPr>
        <p:grpSp>
          <p:nvGrpSpPr>
            <p:cNvPr id="5701" name="Google Shape;5701;p81"/>
            <p:cNvGrpSpPr/>
            <p:nvPr/>
          </p:nvGrpSpPr>
          <p:grpSpPr>
            <a:xfrm>
              <a:off x="729238" y="1179665"/>
              <a:ext cx="80700" cy="1526144"/>
              <a:chOff x="729238" y="1179665"/>
              <a:chExt cx="80700" cy="1526144"/>
            </a:xfrm>
          </p:grpSpPr>
          <p:sp>
            <p:nvSpPr>
              <p:cNvPr id="5702" name="Google Shape;5702;p8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81"/>
            <p:cNvGrpSpPr/>
            <p:nvPr/>
          </p:nvGrpSpPr>
          <p:grpSpPr>
            <a:xfrm>
              <a:off x="903098" y="1179665"/>
              <a:ext cx="80700" cy="1526144"/>
              <a:chOff x="903098" y="1179665"/>
              <a:chExt cx="80700" cy="1526144"/>
            </a:xfrm>
          </p:grpSpPr>
          <p:sp>
            <p:nvSpPr>
              <p:cNvPr id="5713" name="Google Shape;5713;p8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81"/>
            <p:cNvGrpSpPr/>
            <p:nvPr/>
          </p:nvGrpSpPr>
          <p:grpSpPr>
            <a:xfrm>
              <a:off x="1076958" y="1179665"/>
              <a:ext cx="80700" cy="1526144"/>
              <a:chOff x="1076958" y="1179665"/>
              <a:chExt cx="80700" cy="1526144"/>
            </a:xfrm>
          </p:grpSpPr>
          <p:sp>
            <p:nvSpPr>
              <p:cNvPr id="5724" name="Google Shape;5724;p8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81"/>
            <p:cNvGrpSpPr/>
            <p:nvPr/>
          </p:nvGrpSpPr>
          <p:grpSpPr>
            <a:xfrm>
              <a:off x="1247707" y="1179665"/>
              <a:ext cx="80700" cy="1526144"/>
              <a:chOff x="1247707" y="1179665"/>
              <a:chExt cx="80700" cy="1526144"/>
            </a:xfrm>
          </p:grpSpPr>
          <p:sp>
            <p:nvSpPr>
              <p:cNvPr id="5735" name="Google Shape;5735;p8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81"/>
            <p:cNvGrpSpPr/>
            <p:nvPr/>
          </p:nvGrpSpPr>
          <p:grpSpPr>
            <a:xfrm>
              <a:off x="1421567" y="1179665"/>
              <a:ext cx="80700" cy="1526144"/>
              <a:chOff x="1421567" y="1179665"/>
              <a:chExt cx="80700" cy="1526144"/>
            </a:xfrm>
          </p:grpSpPr>
          <p:sp>
            <p:nvSpPr>
              <p:cNvPr id="5746" name="Google Shape;5746;p8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81"/>
            <p:cNvGrpSpPr/>
            <p:nvPr/>
          </p:nvGrpSpPr>
          <p:grpSpPr>
            <a:xfrm>
              <a:off x="1592327" y="1179665"/>
              <a:ext cx="80700" cy="1526144"/>
              <a:chOff x="1592327" y="1179665"/>
              <a:chExt cx="80700" cy="1526144"/>
            </a:xfrm>
          </p:grpSpPr>
          <p:sp>
            <p:nvSpPr>
              <p:cNvPr id="5757" name="Google Shape;5757;p8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81"/>
            <p:cNvGrpSpPr/>
            <p:nvPr/>
          </p:nvGrpSpPr>
          <p:grpSpPr>
            <a:xfrm>
              <a:off x="1766187" y="1179665"/>
              <a:ext cx="80700" cy="1526144"/>
              <a:chOff x="1766187" y="1179665"/>
              <a:chExt cx="80700" cy="1526144"/>
            </a:xfrm>
          </p:grpSpPr>
          <p:sp>
            <p:nvSpPr>
              <p:cNvPr id="5768" name="Google Shape;5768;p8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81"/>
            <p:cNvGrpSpPr/>
            <p:nvPr/>
          </p:nvGrpSpPr>
          <p:grpSpPr>
            <a:xfrm>
              <a:off x="1936935" y="1179665"/>
              <a:ext cx="80700" cy="1526144"/>
              <a:chOff x="1936935" y="1179665"/>
              <a:chExt cx="80700" cy="1526144"/>
            </a:xfrm>
          </p:grpSpPr>
          <p:sp>
            <p:nvSpPr>
              <p:cNvPr id="5779" name="Google Shape;5779;p8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81"/>
            <p:cNvGrpSpPr/>
            <p:nvPr/>
          </p:nvGrpSpPr>
          <p:grpSpPr>
            <a:xfrm>
              <a:off x="2110795" y="1179665"/>
              <a:ext cx="80700" cy="1526144"/>
              <a:chOff x="2110795" y="1179665"/>
              <a:chExt cx="80700" cy="1526144"/>
            </a:xfrm>
          </p:grpSpPr>
          <p:sp>
            <p:nvSpPr>
              <p:cNvPr id="5790" name="Google Shape;5790;p8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81"/>
            <p:cNvGrpSpPr/>
            <p:nvPr/>
          </p:nvGrpSpPr>
          <p:grpSpPr>
            <a:xfrm>
              <a:off x="2284655" y="1179665"/>
              <a:ext cx="80700" cy="1526144"/>
              <a:chOff x="2284655" y="1179665"/>
              <a:chExt cx="80700" cy="1526144"/>
            </a:xfrm>
          </p:grpSpPr>
          <p:sp>
            <p:nvSpPr>
              <p:cNvPr id="5801" name="Google Shape;5801;p8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1" name="Google Shape;5811;p81"/>
          <p:cNvGrpSpPr/>
          <p:nvPr/>
        </p:nvGrpSpPr>
        <p:grpSpPr>
          <a:xfrm>
            <a:off x="2611693" y="986760"/>
            <a:ext cx="1364248" cy="1102133"/>
            <a:chOff x="2623904" y="1198803"/>
            <a:chExt cx="1364248" cy="1102133"/>
          </a:xfrm>
        </p:grpSpPr>
        <p:grpSp>
          <p:nvGrpSpPr>
            <p:cNvPr id="5812" name="Google Shape;5812;p81"/>
            <p:cNvGrpSpPr/>
            <p:nvPr/>
          </p:nvGrpSpPr>
          <p:grpSpPr>
            <a:xfrm>
              <a:off x="2623907" y="1198803"/>
              <a:ext cx="1364245" cy="273000"/>
              <a:chOff x="2623907" y="1198803"/>
              <a:chExt cx="1364245" cy="273000"/>
            </a:xfrm>
          </p:grpSpPr>
          <p:sp>
            <p:nvSpPr>
              <p:cNvPr id="5813" name="Google Shape;5813;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81"/>
            <p:cNvGrpSpPr/>
            <p:nvPr/>
          </p:nvGrpSpPr>
          <p:grpSpPr>
            <a:xfrm>
              <a:off x="2623904" y="1476964"/>
              <a:ext cx="1364245" cy="273000"/>
              <a:chOff x="2623904" y="1476964"/>
              <a:chExt cx="1364245" cy="273000"/>
            </a:xfrm>
          </p:grpSpPr>
          <p:sp>
            <p:nvSpPr>
              <p:cNvPr id="5819" name="Google Shape;5819;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81"/>
            <p:cNvGrpSpPr/>
            <p:nvPr/>
          </p:nvGrpSpPr>
          <p:grpSpPr>
            <a:xfrm>
              <a:off x="2623907" y="1749775"/>
              <a:ext cx="1364245" cy="273000"/>
              <a:chOff x="2623907" y="1749775"/>
              <a:chExt cx="1364245" cy="273000"/>
            </a:xfrm>
          </p:grpSpPr>
          <p:sp>
            <p:nvSpPr>
              <p:cNvPr id="5825" name="Google Shape;5825;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81"/>
            <p:cNvGrpSpPr/>
            <p:nvPr/>
          </p:nvGrpSpPr>
          <p:grpSpPr>
            <a:xfrm>
              <a:off x="2623904" y="2027936"/>
              <a:ext cx="1364245" cy="273000"/>
              <a:chOff x="2623904" y="2027936"/>
              <a:chExt cx="1364245" cy="273000"/>
            </a:xfrm>
          </p:grpSpPr>
          <p:sp>
            <p:nvSpPr>
              <p:cNvPr id="5831" name="Google Shape;5831;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6" name="Google Shape;5836;p81"/>
          <p:cNvGrpSpPr/>
          <p:nvPr/>
        </p:nvGrpSpPr>
        <p:grpSpPr>
          <a:xfrm>
            <a:off x="2601154" y="2445833"/>
            <a:ext cx="1387541" cy="159124"/>
            <a:chOff x="3200660" y="2180272"/>
            <a:chExt cx="2563824" cy="378237"/>
          </a:xfrm>
        </p:grpSpPr>
        <p:sp>
          <p:nvSpPr>
            <p:cNvPr id="5837" name="Google Shape;5837;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5" name="Google Shape;5855;p81"/>
          <p:cNvGrpSpPr/>
          <p:nvPr/>
        </p:nvGrpSpPr>
        <p:grpSpPr>
          <a:xfrm>
            <a:off x="2597679" y="2723597"/>
            <a:ext cx="1390502" cy="159625"/>
            <a:chOff x="3530150" y="2790075"/>
            <a:chExt cx="1962600" cy="225300"/>
          </a:xfrm>
        </p:grpSpPr>
        <p:sp>
          <p:nvSpPr>
            <p:cNvPr id="5856" name="Google Shape;5856;p8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81"/>
          <p:cNvGrpSpPr/>
          <p:nvPr/>
        </p:nvGrpSpPr>
        <p:grpSpPr>
          <a:xfrm>
            <a:off x="2597736" y="3001862"/>
            <a:ext cx="1411629" cy="154175"/>
            <a:chOff x="3558802" y="4011244"/>
            <a:chExt cx="1866000" cy="111600"/>
          </a:xfrm>
        </p:grpSpPr>
        <p:sp>
          <p:nvSpPr>
            <p:cNvPr id="5859" name="Google Shape;5859;p8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81"/>
          <p:cNvGrpSpPr/>
          <p:nvPr/>
        </p:nvGrpSpPr>
        <p:grpSpPr>
          <a:xfrm>
            <a:off x="2598024" y="2207432"/>
            <a:ext cx="1383503" cy="119761"/>
            <a:chOff x="3465975" y="2270258"/>
            <a:chExt cx="1986364" cy="171947"/>
          </a:xfrm>
        </p:grpSpPr>
        <p:sp>
          <p:nvSpPr>
            <p:cNvPr id="5862" name="Google Shape;5862;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81"/>
          <p:cNvGrpSpPr/>
          <p:nvPr/>
        </p:nvGrpSpPr>
        <p:grpSpPr>
          <a:xfrm>
            <a:off x="2609031" y="3571205"/>
            <a:ext cx="1369531" cy="195460"/>
            <a:chOff x="723300" y="4253549"/>
            <a:chExt cx="2276482" cy="324900"/>
          </a:xfrm>
        </p:grpSpPr>
        <p:sp>
          <p:nvSpPr>
            <p:cNvPr id="5871" name="Google Shape;5871;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81"/>
          <p:cNvGrpSpPr/>
          <p:nvPr/>
        </p:nvGrpSpPr>
        <p:grpSpPr>
          <a:xfrm>
            <a:off x="2598592" y="3272446"/>
            <a:ext cx="1389066" cy="180119"/>
            <a:chOff x="705948" y="3788465"/>
            <a:chExt cx="2308953" cy="299400"/>
          </a:xfrm>
        </p:grpSpPr>
        <p:sp>
          <p:nvSpPr>
            <p:cNvPr id="5877" name="Google Shape;5877;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81"/>
          <p:cNvGrpSpPr/>
          <p:nvPr/>
        </p:nvGrpSpPr>
        <p:grpSpPr>
          <a:xfrm>
            <a:off x="4195583" y="1876400"/>
            <a:ext cx="1433821" cy="191501"/>
            <a:chOff x="4273350" y="2088443"/>
            <a:chExt cx="1433821" cy="191501"/>
          </a:xfrm>
        </p:grpSpPr>
        <p:grpSp>
          <p:nvGrpSpPr>
            <p:cNvPr id="5883" name="Google Shape;5883;p81"/>
            <p:cNvGrpSpPr/>
            <p:nvPr/>
          </p:nvGrpSpPr>
          <p:grpSpPr>
            <a:xfrm>
              <a:off x="4273350" y="2088443"/>
              <a:ext cx="1433821" cy="0"/>
              <a:chOff x="5224975" y="2962250"/>
              <a:chExt cx="1544400" cy="0"/>
            </a:xfrm>
          </p:grpSpPr>
          <p:cxnSp>
            <p:nvCxnSpPr>
              <p:cNvPr id="5884" name="Google Shape;5884;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85" name="Google Shape;5885;p8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886" name="Google Shape;5886;p81"/>
            <p:cNvGrpSpPr/>
            <p:nvPr/>
          </p:nvGrpSpPr>
          <p:grpSpPr>
            <a:xfrm>
              <a:off x="4273350" y="2279944"/>
              <a:ext cx="1433821" cy="0"/>
              <a:chOff x="5224975" y="2962250"/>
              <a:chExt cx="1544400" cy="0"/>
            </a:xfrm>
          </p:grpSpPr>
          <p:cxnSp>
            <p:nvCxnSpPr>
              <p:cNvPr id="5887" name="Google Shape;5887;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88" name="Google Shape;5888;p8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889" name="Google Shape;5889;p81"/>
          <p:cNvGrpSpPr/>
          <p:nvPr/>
        </p:nvGrpSpPr>
        <p:grpSpPr>
          <a:xfrm>
            <a:off x="2646529" y="3885304"/>
            <a:ext cx="1304609" cy="294074"/>
            <a:chOff x="2658741" y="4097347"/>
            <a:chExt cx="1304609" cy="294074"/>
          </a:xfrm>
        </p:grpSpPr>
        <p:grpSp>
          <p:nvGrpSpPr>
            <p:cNvPr id="5890" name="Google Shape;5890;p81"/>
            <p:cNvGrpSpPr/>
            <p:nvPr/>
          </p:nvGrpSpPr>
          <p:grpSpPr>
            <a:xfrm>
              <a:off x="2658741" y="4097347"/>
              <a:ext cx="118572" cy="294074"/>
              <a:chOff x="3343310" y="4475555"/>
              <a:chExt cx="127717" cy="316753"/>
            </a:xfrm>
          </p:grpSpPr>
          <p:sp>
            <p:nvSpPr>
              <p:cNvPr id="5891" name="Google Shape;5891;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81"/>
            <p:cNvGrpSpPr/>
            <p:nvPr/>
          </p:nvGrpSpPr>
          <p:grpSpPr>
            <a:xfrm>
              <a:off x="3815519" y="4098388"/>
              <a:ext cx="147831" cy="291991"/>
              <a:chOff x="3527539" y="4476677"/>
              <a:chExt cx="159232" cy="314510"/>
            </a:xfrm>
          </p:grpSpPr>
          <p:sp>
            <p:nvSpPr>
              <p:cNvPr id="5894" name="Google Shape;5894;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81"/>
            <p:cNvGrpSpPr/>
            <p:nvPr/>
          </p:nvGrpSpPr>
          <p:grpSpPr>
            <a:xfrm>
              <a:off x="3511696" y="4098388"/>
              <a:ext cx="147831" cy="291991"/>
              <a:chOff x="3527539" y="4476677"/>
              <a:chExt cx="159232" cy="314510"/>
            </a:xfrm>
          </p:grpSpPr>
          <p:sp>
            <p:nvSpPr>
              <p:cNvPr id="5897" name="Google Shape;5897;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81"/>
            <p:cNvGrpSpPr/>
            <p:nvPr/>
          </p:nvGrpSpPr>
          <p:grpSpPr>
            <a:xfrm>
              <a:off x="3207874" y="4098388"/>
              <a:ext cx="147831" cy="291991"/>
              <a:chOff x="3527539" y="4476677"/>
              <a:chExt cx="159232" cy="314510"/>
            </a:xfrm>
          </p:grpSpPr>
          <p:sp>
            <p:nvSpPr>
              <p:cNvPr id="5900" name="Google Shape;590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81"/>
            <p:cNvGrpSpPr/>
            <p:nvPr/>
          </p:nvGrpSpPr>
          <p:grpSpPr>
            <a:xfrm>
              <a:off x="2933305" y="4097347"/>
              <a:ext cx="118572" cy="294074"/>
              <a:chOff x="3343310" y="4475555"/>
              <a:chExt cx="127717" cy="316753"/>
            </a:xfrm>
          </p:grpSpPr>
          <p:sp>
            <p:nvSpPr>
              <p:cNvPr id="5903" name="Google Shape;5903;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5" name="Google Shape;5905;p81"/>
          <p:cNvGrpSpPr/>
          <p:nvPr/>
        </p:nvGrpSpPr>
        <p:grpSpPr>
          <a:xfrm>
            <a:off x="4197138" y="963998"/>
            <a:ext cx="1430711" cy="751237"/>
            <a:chOff x="5159450" y="1919950"/>
            <a:chExt cx="1541050" cy="862500"/>
          </a:xfrm>
        </p:grpSpPr>
        <p:sp>
          <p:nvSpPr>
            <p:cNvPr id="5906" name="Google Shape;5906;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907" name="Google Shape;5907;p81"/>
            <p:cNvGrpSpPr/>
            <p:nvPr/>
          </p:nvGrpSpPr>
          <p:grpSpPr>
            <a:xfrm>
              <a:off x="5159450" y="1919950"/>
              <a:ext cx="1541050" cy="862500"/>
              <a:chOff x="5159450" y="1919950"/>
              <a:chExt cx="1541050" cy="862500"/>
            </a:xfrm>
          </p:grpSpPr>
          <p:cxnSp>
            <p:nvCxnSpPr>
              <p:cNvPr id="5908" name="Google Shape;5908;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909" name="Google Shape;5909;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910" name="Google Shape;5910;p81"/>
          <p:cNvGrpSpPr/>
          <p:nvPr/>
        </p:nvGrpSpPr>
        <p:grpSpPr>
          <a:xfrm>
            <a:off x="4245275" y="2227768"/>
            <a:ext cx="1334436" cy="967914"/>
            <a:chOff x="4294923" y="2439811"/>
            <a:chExt cx="1334436" cy="967914"/>
          </a:xfrm>
        </p:grpSpPr>
        <p:grpSp>
          <p:nvGrpSpPr>
            <p:cNvPr id="5911" name="Google Shape;5911;p81"/>
            <p:cNvGrpSpPr/>
            <p:nvPr/>
          </p:nvGrpSpPr>
          <p:grpSpPr>
            <a:xfrm>
              <a:off x="4960455" y="2469658"/>
              <a:ext cx="668904" cy="885524"/>
              <a:chOff x="4960455" y="2469658"/>
              <a:chExt cx="668904" cy="885524"/>
            </a:xfrm>
          </p:grpSpPr>
          <p:sp>
            <p:nvSpPr>
              <p:cNvPr id="5912" name="Google Shape;5912;p8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81"/>
            <p:cNvGrpSpPr/>
            <p:nvPr/>
          </p:nvGrpSpPr>
          <p:grpSpPr>
            <a:xfrm>
              <a:off x="4294923" y="2469658"/>
              <a:ext cx="668951" cy="885524"/>
              <a:chOff x="4294923" y="2469658"/>
              <a:chExt cx="668951" cy="885524"/>
            </a:xfrm>
          </p:grpSpPr>
          <p:sp>
            <p:nvSpPr>
              <p:cNvPr id="5919" name="Google Shape;5919;p8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5" name="Google Shape;5925;p8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1"/>
          <p:cNvGrpSpPr/>
          <p:nvPr/>
        </p:nvGrpSpPr>
        <p:grpSpPr>
          <a:xfrm>
            <a:off x="4231478" y="3282213"/>
            <a:ext cx="1430949" cy="897289"/>
            <a:chOff x="4351371" y="3547942"/>
            <a:chExt cx="1345130" cy="843475"/>
          </a:xfrm>
        </p:grpSpPr>
        <p:grpSp>
          <p:nvGrpSpPr>
            <p:cNvPr id="5927" name="Google Shape;5927;p81"/>
            <p:cNvGrpSpPr/>
            <p:nvPr/>
          </p:nvGrpSpPr>
          <p:grpSpPr>
            <a:xfrm>
              <a:off x="4351371" y="4209917"/>
              <a:ext cx="1345130" cy="181500"/>
              <a:chOff x="4351371" y="4209917"/>
              <a:chExt cx="1345130" cy="181500"/>
            </a:xfrm>
          </p:grpSpPr>
          <p:sp>
            <p:nvSpPr>
              <p:cNvPr id="5928" name="Google Shape;5928;p8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9" name="Google Shape;5929;p8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930" name="Google Shape;5930;p81"/>
            <p:cNvGrpSpPr/>
            <p:nvPr/>
          </p:nvGrpSpPr>
          <p:grpSpPr>
            <a:xfrm>
              <a:off x="4403010" y="3985221"/>
              <a:ext cx="1109518" cy="181500"/>
              <a:chOff x="4403010" y="3985221"/>
              <a:chExt cx="1109518" cy="181500"/>
            </a:xfrm>
          </p:grpSpPr>
          <p:sp>
            <p:nvSpPr>
              <p:cNvPr id="5931" name="Google Shape;5931;p8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2" name="Google Shape;5932;p8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933" name="Google Shape;5933;p81"/>
            <p:cNvGrpSpPr/>
            <p:nvPr/>
          </p:nvGrpSpPr>
          <p:grpSpPr>
            <a:xfrm>
              <a:off x="4618704" y="3766582"/>
              <a:ext cx="807858" cy="181500"/>
              <a:chOff x="4618704" y="3766582"/>
              <a:chExt cx="807858" cy="181500"/>
            </a:xfrm>
          </p:grpSpPr>
          <p:sp>
            <p:nvSpPr>
              <p:cNvPr id="5934" name="Google Shape;5934;p8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5" name="Google Shape;5935;p8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936" name="Google Shape;5936;p81"/>
            <p:cNvGrpSpPr/>
            <p:nvPr/>
          </p:nvGrpSpPr>
          <p:grpSpPr>
            <a:xfrm>
              <a:off x="4735238" y="3547942"/>
              <a:ext cx="462839" cy="181500"/>
              <a:chOff x="4735238" y="3547942"/>
              <a:chExt cx="462839" cy="181500"/>
            </a:xfrm>
          </p:grpSpPr>
          <p:sp>
            <p:nvSpPr>
              <p:cNvPr id="5937" name="Google Shape;5937;p8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8" name="Google Shape;5938;p8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939" name="Google Shape;5939;p81"/>
          <p:cNvGrpSpPr/>
          <p:nvPr/>
        </p:nvGrpSpPr>
        <p:grpSpPr>
          <a:xfrm>
            <a:off x="7407836" y="2217537"/>
            <a:ext cx="1020955" cy="928853"/>
            <a:chOff x="926675" y="238125"/>
            <a:chExt cx="5755100" cy="5232975"/>
          </a:xfrm>
        </p:grpSpPr>
        <p:sp>
          <p:nvSpPr>
            <p:cNvPr id="5940" name="Google Shape;5940;p8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1"/>
          <p:cNvGrpSpPr/>
          <p:nvPr/>
        </p:nvGrpSpPr>
        <p:grpSpPr>
          <a:xfrm>
            <a:off x="715210" y="2616272"/>
            <a:ext cx="1695374" cy="1560837"/>
            <a:chOff x="727421" y="2828315"/>
            <a:chExt cx="1695374" cy="1560837"/>
          </a:xfrm>
        </p:grpSpPr>
        <p:grpSp>
          <p:nvGrpSpPr>
            <p:cNvPr id="5945" name="Google Shape;5945;p81"/>
            <p:cNvGrpSpPr/>
            <p:nvPr/>
          </p:nvGrpSpPr>
          <p:grpSpPr>
            <a:xfrm>
              <a:off x="727421" y="2828315"/>
              <a:ext cx="1695374" cy="1560837"/>
              <a:chOff x="734799" y="2782450"/>
              <a:chExt cx="1571100" cy="1577400"/>
            </a:xfrm>
          </p:grpSpPr>
          <p:cxnSp>
            <p:nvCxnSpPr>
              <p:cNvPr id="5946" name="Google Shape;5946;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947" name="Google Shape;5947;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948" name="Google Shape;5948;p81"/>
            <p:cNvGrpSpPr/>
            <p:nvPr/>
          </p:nvGrpSpPr>
          <p:grpSpPr>
            <a:xfrm>
              <a:off x="819108" y="2882501"/>
              <a:ext cx="1556791" cy="1426186"/>
              <a:chOff x="819108" y="2882501"/>
              <a:chExt cx="1556791" cy="1426186"/>
            </a:xfrm>
          </p:grpSpPr>
          <p:grpSp>
            <p:nvGrpSpPr>
              <p:cNvPr id="5949" name="Google Shape;5949;p81"/>
              <p:cNvGrpSpPr/>
              <p:nvPr/>
            </p:nvGrpSpPr>
            <p:grpSpPr>
              <a:xfrm>
                <a:off x="819108" y="2882501"/>
                <a:ext cx="103104" cy="1426186"/>
                <a:chOff x="4674013" y="3100904"/>
                <a:chExt cx="122758" cy="1698043"/>
              </a:xfrm>
            </p:grpSpPr>
            <p:sp>
              <p:nvSpPr>
                <p:cNvPr id="5950" name="Google Shape;5950;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81"/>
              <p:cNvGrpSpPr/>
              <p:nvPr/>
            </p:nvGrpSpPr>
            <p:grpSpPr>
              <a:xfrm>
                <a:off x="1062475" y="2882501"/>
                <a:ext cx="103104" cy="1426186"/>
                <a:chOff x="4940438" y="3100904"/>
                <a:chExt cx="122758" cy="1698043"/>
              </a:xfrm>
            </p:grpSpPr>
            <p:sp>
              <p:nvSpPr>
                <p:cNvPr id="5958" name="Google Shape;5958;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81"/>
              <p:cNvGrpSpPr/>
              <p:nvPr/>
            </p:nvGrpSpPr>
            <p:grpSpPr>
              <a:xfrm>
                <a:off x="1299324" y="2882501"/>
                <a:ext cx="103104" cy="1426186"/>
                <a:chOff x="5206863" y="3100904"/>
                <a:chExt cx="122758" cy="1698043"/>
              </a:xfrm>
            </p:grpSpPr>
            <p:sp>
              <p:nvSpPr>
                <p:cNvPr id="5966" name="Google Shape;5966;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81"/>
              <p:cNvGrpSpPr/>
              <p:nvPr/>
            </p:nvGrpSpPr>
            <p:grpSpPr>
              <a:xfrm>
                <a:off x="1786057" y="2882501"/>
                <a:ext cx="103104" cy="1426186"/>
                <a:chOff x="6006138" y="3143629"/>
                <a:chExt cx="122758" cy="1698043"/>
              </a:xfrm>
            </p:grpSpPr>
            <p:sp>
              <p:nvSpPr>
                <p:cNvPr id="5974" name="Google Shape;5974;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81"/>
              <p:cNvGrpSpPr/>
              <p:nvPr/>
            </p:nvGrpSpPr>
            <p:grpSpPr>
              <a:xfrm>
                <a:off x="2029422" y="2882501"/>
                <a:ext cx="103104" cy="1426186"/>
                <a:chOff x="6805413" y="3100904"/>
                <a:chExt cx="122758" cy="1698043"/>
              </a:xfrm>
            </p:grpSpPr>
            <p:sp>
              <p:nvSpPr>
                <p:cNvPr id="5982" name="Google Shape;5982;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81"/>
              <p:cNvGrpSpPr/>
              <p:nvPr/>
            </p:nvGrpSpPr>
            <p:grpSpPr>
              <a:xfrm>
                <a:off x="2272795" y="2882501"/>
                <a:ext cx="103104" cy="1426186"/>
                <a:chOff x="5206863" y="3100904"/>
                <a:chExt cx="122758" cy="1698043"/>
              </a:xfrm>
            </p:grpSpPr>
            <p:sp>
              <p:nvSpPr>
                <p:cNvPr id="5990" name="Google Shape;5990;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81"/>
              <p:cNvGrpSpPr/>
              <p:nvPr/>
            </p:nvGrpSpPr>
            <p:grpSpPr>
              <a:xfrm>
                <a:off x="1542694" y="2882501"/>
                <a:ext cx="103104" cy="1426186"/>
                <a:chOff x="6006138" y="3143629"/>
                <a:chExt cx="122758" cy="1698043"/>
              </a:xfrm>
            </p:grpSpPr>
            <p:sp>
              <p:nvSpPr>
                <p:cNvPr id="5998" name="Google Shape;5998;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05" name="Google Shape;6005;p81"/>
          <p:cNvGrpSpPr/>
          <p:nvPr/>
        </p:nvGrpSpPr>
        <p:grpSpPr>
          <a:xfrm>
            <a:off x="5671260" y="3305994"/>
            <a:ext cx="2749952" cy="870677"/>
            <a:chOff x="238125" y="1725700"/>
            <a:chExt cx="7139025" cy="2260325"/>
          </a:xfrm>
        </p:grpSpPr>
        <p:sp>
          <p:nvSpPr>
            <p:cNvPr id="6006" name="Google Shape;6006;p8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81"/>
          <p:cNvGrpSpPr/>
          <p:nvPr/>
        </p:nvGrpSpPr>
        <p:grpSpPr>
          <a:xfrm>
            <a:off x="5941424" y="2247740"/>
            <a:ext cx="1105452" cy="916747"/>
            <a:chOff x="5249100" y="1210600"/>
            <a:chExt cx="3502700" cy="2904775"/>
          </a:xfrm>
        </p:grpSpPr>
        <p:sp>
          <p:nvSpPr>
            <p:cNvPr id="6017" name="Google Shape;6017;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21" name="Google Shape;6021;p8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022" name="Google Shape;6022;p8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023" name="Google Shape;6023;p8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024" name="Google Shape;6024;p8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025" name="Google Shape;6025;p8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81"/>
          <p:cNvGrpSpPr/>
          <p:nvPr/>
        </p:nvGrpSpPr>
        <p:grpSpPr>
          <a:xfrm>
            <a:off x="7123972" y="967158"/>
            <a:ext cx="1304650" cy="1124856"/>
            <a:chOff x="7287122" y="1165658"/>
            <a:chExt cx="1219413" cy="1051365"/>
          </a:xfrm>
        </p:grpSpPr>
        <p:grpSp>
          <p:nvGrpSpPr>
            <p:cNvPr id="6027" name="Google Shape;6027;p81"/>
            <p:cNvGrpSpPr/>
            <p:nvPr/>
          </p:nvGrpSpPr>
          <p:grpSpPr>
            <a:xfrm>
              <a:off x="7287122" y="1969723"/>
              <a:ext cx="1219413" cy="247300"/>
              <a:chOff x="7287122" y="1969723"/>
              <a:chExt cx="1219413" cy="247300"/>
            </a:xfrm>
          </p:grpSpPr>
          <p:sp>
            <p:nvSpPr>
              <p:cNvPr id="6028" name="Google Shape;6028;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9" name="Google Shape;6029;p81"/>
              <p:cNvGrpSpPr/>
              <p:nvPr/>
            </p:nvGrpSpPr>
            <p:grpSpPr>
              <a:xfrm>
                <a:off x="7287122" y="2063892"/>
                <a:ext cx="1151753" cy="73428"/>
                <a:chOff x="7287122" y="2063892"/>
                <a:chExt cx="1151753" cy="73428"/>
              </a:xfrm>
            </p:grpSpPr>
            <p:sp>
              <p:nvSpPr>
                <p:cNvPr id="6030" name="Google Shape;6030;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1" name="Google Shape;6031;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032" name="Google Shape;6032;p81"/>
            <p:cNvGrpSpPr/>
            <p:nvPr/>
          </p:nvGrpSpPr>
          <p:grpSpPr>
            <a:xfrm>
              <a:off x="7287122" y="1712201"/>
              <a:ext cx="1219403" cy="246767"/>
              <a:chOff x="7287122" y="1712201"/>
              <a:chExt cx="1219403" cy="246767"/>
            </a:xfrm>
          </p:grpSpPr>
          <p:sp>
            <p:nvSpPr>
              <p:cNvPr id="6033" name="Google Shape;6033;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4" name="Google Shape;6034;p81"/>
              <p:cNvGrpSpPr/>
              <p:nvPr/>
            </p:nvGrpSpPr>
            <p:grpSpPr>
              <a:xfrm>
                <a:off x="7287122" y="1842861"/>
                <a:ext cx="1005303" cy="73419"/>
                <a:chOff x="7287122" y="1842861"/>
                <a:chExt cx="1005303" cy="73419"/>
              </a:xfrm>
            </p:grpSpPr>
            <p:sp>
              <p:nvSpPr>
                <p:cNvPr id="6035" name="Google Shape;6035;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6" name="Google Shape;6036;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037" name="Google Shape;6037;p81"/>
            <p:cNvGrpSpPr/>
            <p:nvPr/>
          </p:nvGrpSpPr>
          <p:grpSpPr>
            <a:xfrm>
              <a:off x="7287122" y="1447520"/>
              <a:ext cx="1219403" cy="286667"/>
              <a:chOff x="7287122" y="1447520"/>
              <a:chExt cx="1219403" cy="286667"/>
            </a:xfrm>
          </p:grpSpPr>
          <p:sp>
            <p:nvSpPr>
              <p:cNvPr id="6038" name="Google Shape;6038;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9" name="Google Shape;6039;p81"/>
              <p:cNvGrpSpPr/>
              <p:nvPr/>
            </p:nvGrpSpPr>
            <p:grpSpPr>
              <a:xfrm>
                <a:off x="7287122" y="1581977"/>
                <a:ext cx="852803" cy="73428"/>
                <a:chOff x="7287122" y="1581977"/>
                <a:chExt cx="852803" cy="73428"/>
              </a:xfrm>
            </p:grpSpPr>
            <p:sp>
              <p:nvSpPr>
                <p:cNvPr id="6040" name="Google Shape;6040;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41" name="Google Shape;6041;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042" name="Google Shape;6042;p81"/>
            <p:cNvGrpSpPr/>
            <p:nvPr/>
          </p:nvGrpSpPr>
          <p:grpSpPr>
            <a:xfrm>
              <a:off x="7287122" y="1165658"/>
              <a:ext cx="1219403" cy="344253"/>
              <a:chOff x="7287122" y="1165658"/>
              <a:chExt cx="1219403" cy="344253"/>
            </a:xfrm>
          </p:grpSpPr>
          <p:sp>
            <p:nvSpPr>
              <p:cNvPr id="6043" name="Google Shape;6043;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4" name="Google Shape;6044;p81"/>
              <p:cNvGrpSpPr/>
              <p:nvPr/>
            </p:nvGrpSpPr>
            <p:grpSpPr>
              <a:xfrm>
                <a:off x="7287122" y="1341025"/>
                <a:ext cx="695703" cy="73419"/>
                <a:chOff x="7287122" y="1341025"/>
                <a:chExt cx="695703" cy="73419"/>
              </a:xfrm>
            </p:grpSpPr>
            <p:sp>
              <p:nvSpPr>
                <p:cNvPr id="6045" name="Google Shape;6045;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46" name="Google Shape;6046;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047" name="Google Shape;6047;p81"/>
          <p:cNvGrpSpPr/>
          <p:nvPr/>
        </p:nvGrpSpPr>
        <p:grpSpPr>
          <a:xfrm>
            <a:off x="5790464" y="973181"/>
            <a:ext cx="1397729" cy="1098540"/>
            <a:chOff x="5900602" y="1193063"/>
            <a:chExt cx="1299851" cy="1021707"/>
          </a:xfrm>
        </p:grpSpPr>
        <p:grpSp>
          <p:nvGrpSpPr>
            <p:cNvPr id="6048" name="Google Shape;6048;p81"/>
            <p:cNvGrpSpPr/>
            <p:nvPr/>
          </p:nvGrpSpPr>
          <p:grpSpPr>
            <a:xfrm>
              <a:off x="6520337" y="1193063"/>
              <a:ext cx="341815" cy="799959"/>
              <a:chOff x="6520337" y="1193063"/>
              <a:chExt cx="341815" cy="799959"/>
            </a:xfrm>
          </p:grpSpPr>
          <p:grpSp>
            <p:nvGrpSpPr>
              <p:cNvPr id="6049" name="Google Shape;6049;p81"/>
              <p:cNvGrpSpPr/>
              <p:nvPr/>
            </p:nvGrpSpPr>
            <p:grpSpPr>
              <a:xfrm>
                <a:off x="6520337" y="1589527"/>
                <a:ext cx="213950" cy="403494"/>
                <a:chOff x="6520337" y="1589527"/>
                <a:chExt cx="213950" cy="403494"/>
              </a:xfrm>
            </p:grpSpPr>
            <p:sp>
              <p:nvSpPr>
                <p:cNvPr id="6050" name="Google Shape;6050;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81"/>
              <p:cNvGrpSpPr/>
              <p:nvPr/>
            </p:nvGrpSpPr>
            <p:grpSpPr>
              <a:xfrm>
                <a:off x="6577204" y="1193063"/>
                <a:ext cx="284947" cy="464512"/>
                <a:chOff x="6577204" y="1193063"/>
                <a:chExt cx="284947" cy="464512"/>
              </a:xfrm>
            </p:grpSpPr>
            <p:sp>
              <p:nvSpPr>
                <p:cNvPr id="6053" name="Google Shape;6053;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54" name="Google Shape;6054;p8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055" name="Google Shape;6055;p81"/>
            <p:cNvGrpSpPr/>
            <p:nvPr/>
          </p:nvGrpSpPr>
          <p:grpSpPr>
            <a:xfrm>
              <a:off x="6238903" y="1193063"/>
              <a:ext cx="300475" cy="900152"/>
              <a:chOff x="6238903" y="1193063"/>
              <a:chExt cx="300475" cy="900152"/>
            </a:xfrm>
          </p:grpSpPr>
          <p:grpSp>
            <p:nvGrpSpPr>
              <p:cNvPr id="6056" name="Google Shape;6056;p81"/>
              <p:cNvGrpSpPr/>
              <p:nvPr/>
            </p:nvGrpSpPr>
            <p:grpSpPr>
              <a:xfrm>
                <a:off x="6290865" y="1489315"/>
                <a:ext cx="248514" cy="603900"/>
                <a:chOff x="6290865" y="1489315"/>
                <a:chExt cx="248514" cy="603900"/>
              </a:xfrm>
            </p:grpSpPr>
            <p:sp>
              <p:nvSpPr>
                <p:cNvPr id="6057" name="Google Shape;6057;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81"/>
              <p:cNvGrpSpPr/>
              <p:nvPr/>
            </p:nvGrpSpPr>
            <p:grpSpPr>
              <a:xfrm>
                <a:off x="6238903" y="1193063"/>
                <a:ext cx="284947" cy="333087"/>
                <a:chOff x="6238903" y="1193063"/>
                <a:chExt cx="284947" cy="333087"/>
              </a:xfrm>
            </p:grpSpPr>
            <p:sp>
              <p:nvSpPr>
                <p:cNvPr id="6060" name="Google Shape;6060;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61" name="Google Shape;6061;p8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062" name="Google Shape;6062;p81"/>
            <p:cNvGrpSpPr/>
            <p:nvPr/>
          </p:nvGrpSpPr>
          <p:grpSpPr>
            <a:xfrm>
              <a:off x="5900602" y="1193063"/>
              <a:ext cx="444345" cy="1021707"/>
              <a:chOff x="5900602" y="1193063"/>
              <a:chExt cx="444345" cy="1021707"/>
            </a:xfrm>
          </p:grpSpPr>
          <p:grpSp>
            <p:nvGrpSpPr>
              <p:cNvPr id="6063" name="Google Shape;6063;p81"/>
              <p:cNvGrpSpPr/>
              <p:nvPr/>
            </p:nvGrpSpPr>
            <p:grpSpPr>
              <a:xfrm>
                <a:off x="6046501" y="1367785"/>
                <a:ext cx="298446" cy="846986"/>
                <a:chOff x="6046501" y="1367785"/>
                <a:chExt cx="298446" cy="846986"/>
              </a:xfrm>
            </p:grpSpPr>
            <p:sp>
              <p:nvSpPr>
                <p:cNvPr id="6064" name="Google Shape;6064;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81"/>
              <p:cNvGrpSpPr/>
              <p:nvPr/>
            </p:nvGrpSpPr>
            <p:grpSpPr>
              <a:xfrm>
                <a:off x="5900602" y="1193063"/>
                <a:ext cx="284947" cy="182312"/>
                <a:chOff x="5900602" y="1193063"/>
                <a:chExt cx="284947" cy="182312"/>
              </a:xfrm>
            </p:grpSpPr>
            <p:sp>
              <p:nvSpPr>
                <p:cNvPr id="6067" name="Google Shape;6067;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68" name="Google Shape;6068;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069" name="Google Shape;6069;p81"/>
            <p:cNvGrpSpPr/>
            <p:nvPr/>
          </p:nvGrpSpPr>
          <p:grpSpPr>
            <a:xfrm>
              <a:off x="6738300" y="1193063"/>
              <a:ext cx="462153" cy="707634"/>
              <a:chOff x="6738300" y="1193063"/>
              <a:chExt cx="462153" cy="707634"/>
            </a:xfrm>
          </p:grpSpPr>
          <p:grpSp>
            <p:nvGrpSpPr>
              <p:cNvPr id="6070" name="Google Shape;6070;p81"/>
              <p:cNvGrpSpPr/>
              <p:nvPr/>
            </p:nvGrpSpPr>
            <p:grpSpPr>
              <a:xfrm>
                <a:off x="6915505" y="1193063"/>
                <a:ext cx="284947" cy="597387"/>
                <a:chOff x="6915505" y="1193063"/>
                <a:chExt cx="284947" cy="597387"/>
              </a:xfrm>
            </p:grpSpPr>
            <p:sp>
              <p:nvSpPr>
                <p:cNvPr id="6071" name="Google Shape;6071;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2" name="Google Shape;6072;p8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073" name="Google Shape;6073;p81"/>
              <p:cNvGrpSpPr/>
              <p:nvPr/>
            </p:nvGrpSpPr>
            <p:grpSpPr>
              <a:xfrm>
                <a:off x="6738300" y="1684725"/>
                <a:ext cx="230066" cy="215971"/>
                <a:chOff x="6738300" y="1684725"/>
                <a:chExt cx="230066" cy="215971"/>
              </a:xfrm>
            </p:grpSpPr>
            <p:sp>
              <p:nvSpPr>
                <p:cNvPr id="6074" name="Google Shape;6074;p8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79"/>
        <p:cNvGrpSpPr/>
        <p:nvPr/>
      </p:nvGrpSpPr>
      <p:grpSpPr>
        <a:xfrm>
          <a:off x="0" y="0"/>
          <a:ext cx="0" cy="0"/>
          <a:chOff x="0" y="0"/>
          <a:chExt cx="0" cy="0"/>
        </a:xfrm>
      </p:grpSpPr>
      <p:grpSp>
        <p:nvGrpSpPr>
          <p:cNvPr id="6080" name="Google Shape;6080;p82"/>
          <p:cNvGrpSpPr/>
          <p:nvPr/>
        </p:nvGrpSpPr>
        <p:grpSpPr>
          <a:xfrm>
            <a:off x="826133" y="2318098"/>
            <a:ext cx="387992" cy="329326"/>
            <a:chOff x="839307" y="2318098"/>
            <a:chExt cx="387992" cy="329326"/>
          </a:xfrm>
        </p:grpSpPr>
        <p:sp>
          <p:nvSpPr>
            <p:cNvPr id="6081" name="Google Shape;6081;p8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2"/>
          <p:cNvGrpSpPr/>
          <p:nvPr/>
        </p:nvGrpSpPr>
        <p:grpSpPr>
          <a:xfrm>
            <a:off x="1401816" y="2289671"/>
            <a:ext cx="387073" cy="385996"/>
            <a:chOff x="1414990" y="2289671"/>
            <a:chExt cx="387073" cy="385996"/>
          </a:xfrm>
        </p:grpSpPr>
        <p:sp>
          <p:nvSpPr>
            <p:cNvPr id="6092" name="Google Shape;6092;p8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82"/>
          <p:cNvGrpSpPr/>
          <p:nvPr/>
        </p:nvGrpSpPr>
        <p:grpSpPr>
          <a:xfrm>
            <a:off x="1976737" y="2306065"/>
            <a:ext cx="387099" cy="353207"/>
            <a:chOff x="1989911" y="2306065"/>
            <a:chExt cx="387099" cy="353207"/>
          </a:xfrm>
        </p:grpSpPr>
        <p:sp>
          <p:nvSpPr>
            <p:cNvPr id="6111" name="Google Shape;6111;p8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82"/>
          <p:cNvGrpSpPr/>
          <p:nvPr/>
        </p:nvGrpSpPr>
        <p:grpSpPr>
          <a:xfrm>
            <a:off x="2579927" y="2288778"/>
            <a:ext cx="204663" cy="363007"/>
            <a:chOff x="2593102" y="2288778"/>
            <a:chExt cx="204663" cy="363007"/>
          </a:xfrm>
        </p:grpSpPr>
        <p:sp>
          <p:nvSpPr>
            <p:cNvPr id="6119" name="Google Shape;6119;p8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82"/>
          <p:cNvGrpSpPr/>
          <p:nvPr/>
        </p:nvGrpSpPr>
        <p:grpSpPr>
          <a:xfrm>
            <a:off x="2957699" y="2329763"/>
            <a:ext cx="403651" cy="305996"/>
            <a:chOff x="2970874" y="2329763"/>
            <a:chExt cx="403651" cy="305996"/>
          </a:xfrm>
        </p:grpSpPr>
        <p:sp>
          <p:nvSpPr>
            <p:cNvPr id="6129" name="Google Shape;6129;p8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82"/>
          <p:cNvGrpSpPr/>
          <p:nvPr/>
        </p:nvGrpSpPr>
        <p:grpSpPr>
          <a:xfrm>
            <a:off x="3532620" y="2318755"/>
            <a:ext cx="387835" cy="327933"/>
            <a:chOff x="3545795" y="2318755"/>
            <a:chExt cx="387835" cy="327933"/>
          </a:xfrm>
        </p:grpSpPr>
        <p:sp>
          <p:nvSpPr>
            <p:cNvPr id="6139" name="Google Shape;6139;p8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82"/>
            <p:cNvGrpSpPr/>
            <p:nvPr/>
          </p:nvGrpSpPr>
          <p:grpSpPr>
            <a:xfrm>
              <a:off x="3545795" y="2322301"/>
              <a:ext cx="387835" cy="324387"/>
              <a:chOff x="3545795" y="2322301"/>
              <a:chExt cx="387835" cy="324387"/>
            </a:xfrm>
          </p:grpSpPr>
          <p:sp>
            <p:nvSpPr>
              <p:cNvPr id="6143" name="Google Shape;6143;p8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0" name="Google Shape;6150;p82"/>
          <p:cNvGrpSpPr/>
          <p:nvPr/>
        </p:nvGrpSpPr>
        <p:grpSpPr>
          <a:xfrm>
            <a:off x="4705294" y="2306984"/>
            <a:ext cx="364294" cy="351552"/>
            <a:chOff x="4718468" y="2306984"/>
            <a:chExt cx="364294" cy="351552"/>
          </a:xfrm>
        </p:grpSpPr>
        <p:sp>
          <p:nvSpPr>
            <p:cNvPr id="6151" name="Google Shape;6151;p8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82"/>
          <p:cNvGrpSpPr/>
          <p:nvPr/>
        </p:nvGrpSpPr>
        <p:grpSpPr>
          <a:xfrm>
            <a:off x="4134734" y="2303017"/>
            <a:ext cx="361194" cy="359355"/>
            <a:chOff x="4147908" y="2303017"/>
            <a:chExt cx="361194" cy="359355"/>
          </a:xfrm>
        </p:grpSpPr>
        <p:sp>
          <p:nvSpPr>
            <p:cNvPr id="6162" name="Google Shape;6162;p8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82"/>
          <p:cNvGrpSpPr/>
          <p:nvPr/>
        </p:nvGrpSpPr>
        <p:grpSpPr>
          <a:xfrm>
            <a:off x="5278954" y="2299891"/>
            <a:ext cx="367027" cy="365214"/>
            <a:chOff x="5292128" y="2299891"/>
            <a:chExt cx="367027" cy="365214"/>
          </a:xfrm>
        </p:grpSpPr>
        <p:sp>
          <p:nvSpPr>
            <p:cNvPr id="6177" name="Google Shape;6177;p8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82"/>
          <p:cNvGrpSpPr/>
          <p:nvPr/>
        </p:nvGrpSpPr>
        <p:grpSpPr>
          <a:xfrm>
            <a:off x="5860443" y="2309901"/>
            <a:ext cx="345720" cy="345720"/>
            <a:chOff x="5873617" y="2309901"/>
            <a:chExt cx="345720" cy="345720"/>
          </a:xfrm>
        </p:grpSpPr>
        <p:sp>
          <p:nvSpPr>
            <p:cNvPr id="6184" name="Google Shape;6184;p8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82"/>
          <p:cNvGrpSpPr/>
          <p:nvPr/>
        </p:nvGrpSpPr>
        <p:grpSpPr>
          <a:xfrm>
            <a:off x="6850154" y="2297710"/>
            <a:ext cx="391460" cy="370127"/>
            <a:chOff x="6863329" y="2297710"/>
            <a:chExt cx="391460" cy="370127"/>
          </a:xfrm>
        </p:grpSpPr>
        <p:sp>
          <p:nvSpPr>
            <p:cNvPr id="6204" name="Google Shape;6204;p8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82"/>
          <p:cNvGrpSpPr/>
          <p:nvPr/>
        </p:nvGrpSpPr>
        <p:grpSpPr>
          <a:xfrm>
            <a:off x="7408313" y="2318518"/>
            <a:ext cx="342620" cy="328459"/>
            <a:chOff x="7421488" y="2318518"/>
            <a:chExt cx="342620" cy="328459"/>
          </a:xfrm>
        </p:grpSpPr>
        <p:sp>
          <p:nvSpPr>
            <p:cNvPr id="6214" name="Google Shape;6214;p8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82"/>
          <p:cNvGrpSpPr/>
          <p:nvPr/>
        </p:nvGrpSpPr>
        <p:grpSpPr>
          <a:xfrm>
            <a:off x="2495198" y="2779889"/>
            <a:ext cx="337523" cy="337680"/>
            <a:chOff x="2508373" y="2779889"/>
            <a:chExt cx="337523" cy="337680"/>
          </a:xfrm>
        </p:grpSpPr>
        <p:sp>
          <p:nvSpPr>
            <p:cNvPr id="6222" name="Google Shape;6222;p8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2"/>
          <p:cNvGrpSpPr/>
          <p:nvPr/>
        </p:nvGrpSpPr>
        <p:grpSpPr>
          <a:xfrm>
            <a:off x="2137900" y="4141593"/>
            <a:ext cx="410613" cy="372229"/>
            <a:chOff x="1884401" y="4141593"/>
            <a:chExt cx="410613" cy="372229"/>
          </a:xfrm>
        </p:grpSpPr>
        <p:sp>
          <p:nvSpPr>
            <p:cNvPr id="6229" name="Google Shape;6229;p8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82"/>
          <p:cNvGrpSpPr/>
          <p:nvPr/>
        </p:nvGrpSpPr>
        <p:grpSpPr>
          <a:xfrm>
            <a:off x="1417658" y="2773689"/>
            <a:ext cx="294515" cy="349897"/>
            <a:chOff x="1430832" y="2773689"/>
            <a:chExt cx="294515" cy="349897"/>
          </a:xfrm>
        </p:grpSpPr>
        <p:sp>
          <p:nvSpPr>
            <p:cNvPr id="6237" name="Google Shape;6237;p8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82"/>
          <p:cNvGrpSpPr/>
          <p:nvPr/>
        </p:nvGrpSpPr>
        <p:grpSpPr>
          <a:xfrm>
            <a:off x="3069042" y="2788586"/>
            <a:ext cx="288866" cy="320236"/>
            <a:chOff x="3082217" y="2788586"/>
            <a:chExt cx="288866" cy="320236"/>
          </a:xfrm>
        </p:grpSpPr>
        <p:sp>
          <p:nvSpPr>
            <p:cNvPr id="6251" name="Google Shape;6251;p8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82"/>
          <p:cNvGrpSpPr/>
          <p:nvPr/>
        </p:nvGrpSpPr>
        <p:grpSpPr>
          <a:xfrm>
            <a:off x="3597382" y="2780704"/>
            <a:ext cx="325017" cy="336052"/>
            <a:chOff x="3610557" y="2780704"/>
            <a:chExt cx="325017" cy="336052"/>
          </a:xfrm>
        </p:grpSpPr>
        <p:sp>
          <p:nvSpPr>
            <p:cNvPr id="6259" name="Google Shape;6259;p8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82"/>
          <p:cNvGrpSpPr/>
          <p:nvPr/>
        </p:nvGrpSpPr>
        <p:grpSpPr>
          <a:xfrm>
            <a:off x="4165893" y="2811495"/>
            <a:ext cx="286475" cy="274390"/>
            <a:chOff x="4179067" y="2811495"/>
            <a:chExt cx="286475" cy="274390"/>
          </a:xfrm>
        </p:grpSpPr>
        <p:sp>
          <p:nvSpPr>
            <p:cNvPr id="6263" name="Google Shape;6263;p8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2"/>
          <p:cNvGrpSpPr/>
          <p:nvPr/>
        </p:nvGrpSpPr>
        <p:grpSpPr>
          <a:xfrm>
            <a:off x="4673583" y="2762156"/>
            <a:ext cx="371047" cy="374199"/>
            <a:chOff x="4686757" y="2762156"/>
            <a:chExt cx="371047" cy="374199"/>
          </a:xfrm>
        </p:grpSpPr>
        <p:sp>
          <p:nvSpPr>
            <p:cNvPr id="6273" name="Google Shape;6273;p8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82"/>
          <p:cNvGrpSpPr/>
          <p:nvPr/>
        </p:nvGrpSpPr>
        <p:grpSpPr>
          <a:xfrm>
            <a:off x="5208438" y="2784802"/>
            <a:ext cx="406567" cy="327855"/>
            <a:chOff x="5221613" y="2784802"/>
            <a:chExt cx="406567" cy="327855"/>
          </a:xfrm>
        </p:grpSpPr>
        <p:sp>
          <p:nvSpPr>
            <p:cNvPr id="6281" name="Google Shape;6281;p8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82"/>
          <p:cNvGrpSpPr/>
          <p:nvPr/>
        </p:nvGrpSpPr>
        <p:grpSpPr>
          <a:xfrm>
            <a:off x="5799412" y="2760921"/>
            <a:ext cx="303605" cy="375434"/>
            <a:chOff x="5812586" y="2760921"/>
            <a:chExt cx="303605" cy="375434"/>
          </a:xfrm>
        </p:grpSpPr>
        <p:sp>
          <p:nvSpPr>
            <p:cNvPr id="6312" name="Google Shape;6312;p8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82"/>
          <p:cNvGrpSpPr/>
          <p:nvPr/>
        </p:nvGrpSpPr>
        <p:grpSpPr>
          <a:xfrm>
            <a:off x="6321499" y="2759633"/>
            <a:ext cx="378508" cy="378166"/>
            <a:chOff x="6334673" y="2759633"/>
            <a:chExt cx="378508" cy="378166"/>
          </a:xfrm>
        </p:grpSpPr>
        <p:sp>
          <p:nvSpPr>
            <p:cNvPr id="6324" name="Google Shape;6324;p8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82"/>
          <p:cNvGrpSpPr/>
          <p:nvPr/>
        </p:nvGrpSpPr>
        <p:grpSpPr>
          <a:xfrm>
            <a:off x="7999471" y="2806477"/>
            <a:ext cx="319763" cy="284505"/>
            <a:chOff x="8012645" y="2806477"/>
            <a:chExt cx="319763" cy="284505"/>
          </a:xfrm>
        </p:grpSpPr>
        <p:sp>
          <p:nvSpPr>
            <p:cNvPr id="6329" name="Google Shape;6329;p8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2"/>
          <p:cNvGrpSpPr/>
          <p:nvPr/>
        </p:nvGrpSpPr>
        <p:grpSpPr>
          <a:xfrm>
            <a:off x="2707935" y="4162138"/>
            <a:ext cx="385339" cy="388071"/>
            <a:chOff x="2454435" y="4162138"/>
            <a:chExt cx="385339" cy="388071"/>
          </a:xfrm>
        </p:grpSpPr>
        <p:sp>
          <p:nvSpPr>
            <p:cNvPr id="6340" name="Google Shape;6340;p8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82"/>
          <p:cNvGrpSpPr/>
          <p:nvPr/>
        </p:nvGrpSpPr>
        <p:grpSpPr>
          <a:xfrm>
            <a:off x="3855439" y="4161192"/>
            <a:ext cx="275178" cy="388912"/>
            <a:chOff x="3601939" y="4161192"/>
            <a:chExt cx="275178" cy="388912"/>
          </a:xfrm>
        </p:grpSpPr>
        <p:sp>
          <p:nvSpPr>
            <p:cNvPr id="6352" name="Google Shape;6352;p8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82"/>
          <p:cNvGrpSpPr/>
          <p:nvPr/>
        </p:nvGrpSpPr>
        <p:grpSpPr>
          <a:xfrm>
            <a:off x="822849" y="3215146"/>
            <a:ext cx="375802" cy="371677"/>
            <a:chOff x="836023" y="3215146"/>
            <a:chExt cx="375802" cy="371677"/>
          </a:xfrm>
        </p:grpSpPr>
        <p:sp>
          <p:nvSpPr>
            <p:cNvPr id="6363" name="Google Shape;6363;p8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82"/>
          <p:cNvGrpSpPr/>
          <p:nvPr/>
        </p:nvGrpSpPr>
        <p:grpSpPr>
          <a:xfrm>
            <a:off x="1343123" y="3210890"/>
            <a:ext cx="431368" cy="380189"/>
            <a:chOff x="1356297" y="3210890"/>
            <a:chExt cx="431368" cy="380189"/>
          </a:xfrm>
        </p:grpSpPr>
        <p:sp>
          <p:nvSpPr>
            <p:cNvPr id="6380" name="Google Shape;6380;p8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82"/>
          <p:cNvGrpSpPr/>
          <p:nvPr/>
        </p:nvGrpSpPr>
        <p:grpSpPr>
          <a:xfrm>
            <a:off x="1890563" y="3215540"/>
            <a:ext cx="411874" cy="370731"/>
            <a:chOff x="1903737" y="3215540"/>
            <a:chExt cx="411874" cy="370731"/>
          </a:xfrm>
        </p:grpSpPr>
        <p:sp>
          <p:nvSpPr>
            <p:cNvPr id="6394" name="Google Shape;6394;p8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82"/>
          <p:cNvGrpSpPr/>
          <p:nvPr/>
        </p:nvGrpSpPr>
        <p:grpSpPr>
          <a:xfrm>
            <a:off x="2455290" y="3248854"/>
            <a:ext cx="397818" cy="304078"/>
            <a:chOff x="2468465" y="3248854"/>
            <a:chExt cx="397818" cy="304078"/>
          </a:xfrm>
        </p:grpSpPr>
        <p:sp>
          <p:nvSpPr>
            <p:cNvPr id="6404" name="Google Shape;6404;p8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82"/>
          <p:cNvGrpSpPr/>
          <p:nvPr/>
        </p:nvGrpSpPr>
        <p:grpSpPr>
          <a:xfrm>
            <a:off x="3003992" y="3216013"/>
            <a:ext cx="394376" cy="369812"/>
            <a:chOff x="3017166" y="3216013"/>
            <a:chExt cx="394376" cy="369812"/>
          </a:xfrm>
        </p:grpSpPr>
        <p:sp>
          <p:nvSpPr>
            <p:cNvPr id="6411" name="Google Shape;6411;p8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82"/>
          <p:cNvGrpSpPr/>
          <p:nvPr/>
        </p:nvGrpSpPr>
        <p:grpSpPr>
          <a:xfrm>
            <a:off x="4196868" y="3213228"/>
            <a:ext cx="199014" cy="375408"/>
            <a:chOff x="4210043" y="3213228"/>
            <a:chExt cx="199014" cy="375408"/>
          </a:xfrm>
        </p:grpSpPr>
        <p:sp>
          <p:nvSpPr>
            <p:cNvPr id="6414" name="Google Shape;6414;p8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82"/>
          <p:cNvGrpSpPr/>
          <p:nvPr/>
        </p:nvGrpSpPr>
        <p:grpSpPr>
          <a:xfrm>
            <a:off x="4804971" y="3203323"/>
            <a:ext cx="77845" cy="395165"/>
            <a:chOff x="4818146" y="3203323"/>
            <a:chExt cx="77845" cy="395165"/>
          </a:xfrm>
        </p:grpSpPr>
        <p:sp>
          <p:nvSpPr>
            <p:cNvPr id="6425" name="Google Shape;6425;p8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82"/>
          <p:cNvGrpSpPr/>
          <p:nvPr/>
        </p:nvGrpSpPr>
        <p:grpSpPr>
          <a:xfrm>
            <a:off x="5215716" y="3235428"/>
            <a:ext cx="344091" cy="332767"/>
            <a:chOff x="5228890" y="3235428"/>
            <a:chExt cx="344091" cy="332767"/>
          </a:xfrm>
        </p:grpSpPr>
        <p:sp>
          <p:nvSpPr>
            <p:cNvPr id="6434" name="Google Shape;6434;p8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82"/>
          <p:cNvGrpSpPr/>
          <p:nvPr/>
        </p:nvGrpSpPr>
        <p:grpSpPr>
          <a:xfrm>
            <a:off x="5744739" y="3227047"/>
            <a:ext cx="388544" cy="347927"/>
            <a:chOff x="5757913" y="3227047"/>
            <a:chExt cx="388544" cy="347927"/>
          </a:xfrm>
        </p:grpSpPr>
        <p:sp>
          <p:nvSpPr>
            <p:cNvPr id="6440" name="Google Shape;6440;p8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2" name="Google Shape;6442;p8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3" name="Google Shape;6443;p82"/>
          <p:cNvGrpSpPr/>
          <p:nvPr/>
        </p:nvGrpSpPr>
        <p:grpSpPr>
          <a:xfrm>
            <a:off x="6881681" y="3227074"/>
            <a:ext cx="324938" cy="347717"/>
            <a:chOff x="6894856" y="3227074"/>
            <a:chExt cx="324938" cy="347717"/>
          </a:xfrm>
        </p:grpSpPr>
        <p:sp>
          <p:nvSpPr>
            <p:cNvPr id="6444" name="Google Shape;6444;p8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82"/>
          <p:cNvGrpSpPr/>
          <p:nvPr/>
        </p:nvGrpSpPr>
        <p:grpSpPr>
          <a:xfrm>
            <a:off x="7401772" y="3220873"/>
            <a:ext cx="360091" cy="360117"/>
            <a:chOff x="7414946" y="3220873"/>
            <a:chExt cx="360091" cy="360117"/>
          </a:xfrm>
        </p:grpSpPr>
        <p:sp>
          <p:nvSpPr>
            <p:cNvPr id="6460" name="Google Shape;6460;p8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82"/>
          <p:cNvGrpSpPr/>
          <p:nvPr/>
        </p:nvGrpSpPr>
        <p:grpSpPr>
          <a:xfrm>
            <a:off x="8014052" y="3215041"/>
            <a:ext cx="231829" cy="371782"/>
            <a:chOff x="8027227" y="3215041"/>
            <a:chExt cx="231829" cy="371782"/>
          </a:xfrm>
        </p:grpSpPr>
        <p:sp>
          <p:nvSpPr>
            <p:cNvPr id="6472" name="Google Shape;6472;p8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82"/>
          <p:cNvGrpSpPr/>
          <p:nvPr/>
        </p:nvGrpSpPr>
        <p:grpSpPr>
          <a:xfrm>
            <a:off x="4347102" y="4146138"/>
            <a:ext cx="395638" cy="420544"/>
            <a:chOff x="4093603" y="4146138"/>
            <a:chExt cx="395638" cy="420544"/>
          </a:xfrm>
        </p:grpSpPr>
        <p:sp>
          <p:nvSpPr>
            <p:cNvPr id="6483" name="Google Shape;6483;p8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82"/>
          <p:cNvGrpSpPr/>
          <p:nvPr/>
        </p:nvGrpSpPr>
        <p:grpSpPr>
          <a:xfrm>
            <a:off x="4897905" y="4162322"/>
            <a:ext cx="392065" cy="387887"/>
            <a:chOff x="4644406" y="4162322"/>
            <a:chExt cx="392065" cy="387887"/>
          </a:xfrm>
        </p:grpSpPr>
        <p:sp>
          <p:nvSpPr>
            <p:cNvPr id="6501" name="Google Shape;6501;p8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82"/>
          <p:cNvGrpSpPr/>
          <p:nvPr/>
        </p:nvGrpSpPr>
        <p:grpSpPr>
          <a:xfrm>
            <a:off x="5981882" y="4221698"/>
            <a:ext cx="417128" cy="269162"/>
            <a:chOff x="5728383" y="4221698"/>
            <a:chExt cx="417128" cy="269162"/>
          </a:xfrm>
        </p:grpSpPr>
        <p:sp>
          <p:nvSpPr>
            <p:cNvPr id="6508" name="Google Shape;6508;p8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2"/>
          <p:cNvGrpSpPr/>
          <p:nvPr/>
        </p:nvGrpSpPr>
        <p:grpSpPr>
          <a:xfrm>
            <a:off x="821036" y="3696905"/>
            <a:ext cx="371782" cy="342751"/>
            <a:chOff x="834210" y="3696905"/>
            <a:chExt cx="371782" cy="342751"/>
          </a:xfrm>
        </p:grpSpPr>
        <p:sp>
          <p:nvSpPr>
            <p:cNvPr id="6521" name="Google Shape;6521;p8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82"/>
          <p:cNvGrpSpPr/>
          <p:nvPr/>
        </p:nvGrpSpPr>
        <p:grpSpPr>
          <a:xfrm>
            <a:off x="1346223" y="3682271"/>
            <a:ext cx="395296" cy="371966"/>
            <a:chOff x="1359398" y="3682271"/>
            <a:chExt cx="395296" cy="371966"/>
          </a:xfrm>
        </p:grpSpPr>
        <p:sp>
          <p:nvSpPr>
            <p:cNvPr id="6534" name="Google Shape;6534;p8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82"/>
          <p:cNvGrpSpPr/>
          <p:nvPr/>
        </p:nvGrpSpPr>
        <p:grpSpPr>
          <a:xfrm>
            <a:off x="1894924" y="3682271"/>
            <a:ext cx="395296" cy="371966"/>
            <a:chOff x="1908099" y="3682271"/>
            <a:chExt cx="395296" cy="371966"/>
          </a:xfrm>
        </p:grpSpPr>
        <p:sp>
          <p:nvSpPr>
            <p:cNvPr id="6542" name="Google Shape;6542;p8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82"/>
          <p:cNvGrpSpPr/>
          <p:nvPr/>
        </p:nvGrpSpPr>
        <p:grpSpPr>
          <a:xfrm>
            <a:off x="2443625" y="3682271"/>
            <a:ext cx="395270" cy="371966"/>
            <a:chOff x="2456800" y="3682271"/>
            <a:chExt cx="395270" cy="371966"/>
          </a:xfrm>
        </p:grpSpPr>
        <p:sp>
          <p:nvSpPr>
            <p:cNvPr id="6550" name="Google Shape;6550;p8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82"/>
          <p:cNvGrpSpPr/>
          <p:nvPr/>
        </p:nvGrpSpPr>
        <p:grpSpPr>
          <a:xfrm>
            <a:off x="3001075" y="3682271"/>
            <a:ext cx="391092" cy="371940"/>
            <a:chOff x="3014250" y="3682271"/>
            <a:chExt cx="391092" cy="371940"/>
          </a:xfrm>
        </p:grpSpPr>
        <p:sp>
          <p:nvSpPr>
            <p:cNvPr id="6560" name="Google Shape;6560;p8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82"/>
          <p:cNvGrpSpPr/>
          <p:nvPr/>
        </p:nvGrpSpPr>
        <p:grpSpPr>
          <a:xfrm>
            <a:off x="3555950" y="3702947"/>
            <a:ext cx="388728" cy="330692"/>
            <a:chOff x="3569125" y="3702947"/>
            <a:chExt cx="388728" cy="330692"/>
          </a:xfrm>
        </p:grpSpPr>
        <p:sp>
          <p:nvSpPr>
            <p:cNvPr id="6564" name="Google Shape;6564;p8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2"/>
          <p:cNvGrpSpPr/>
          <p:nvPr/>
        </p:nvGrpSpPr>
        <p:grpSpPr>
          <a:xfrm>
            <a:off x="4098819" y="3682455"/>
            <a:ext cx="387992" cy="371625"/>
            <a:chOff x="4111994" y="3682455"/>
            <a:chExt cx="387992" cy="371625"/>
          </a:xfrm>
        </p:grpSpPr>
        <p:sp>
          <p:nvSpPr>
            <p:cNvPr id="6569" name="Google Shape;6569;p8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82"/>
          <p:cNvGrpSpPr/>
          <p:nvPr/>
        </p:nvGrpSpPr>
        <p:grpSpPr>
          <a:xfrm>
            <a:off x="4661734" y="3682271"/>
            <a:ext cx="371966" cy="371966"/>
            <a:chOff x="4674908" y="3682271"/>
            <a:chExt cx="371966" cy="371966"/>
          </a:xfrm>
        </p:grpSpPr>
        <p:sp>
          <p:nvSpPr>
            <p:cNvPr id="6572" name="Google Shape;6572;p8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82"/>
          <p:cNvGrpSpPr/>
          <p:nvPr/>
        </p:nvGrpSpPr>
        <p:grpSpPr>
          <a:xfrm>
            <a:off x="5210435" y="3731112"/>
            <a:ext cx="371782" cy="274285"/>
            <a:chOff x="5223609" y="3731112"/>
            <a:chExt cx="371782" cy="274285"/>
          </a:xfrm>
        </p:grpSpPr>
        <p:sp>
          <p:nvSpPr>
            <p:cNvPr id="6577" name="Google Shape;6577;p8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9" name="Google Shape;6579;p8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0" name="Google Shape;6580;p82"/>
          <p:cNvGrpSpPr/>
          <p:nvPr/>
        </p:nvGrpSpPr>
        <p:grpSpPr>
          <a:xfrm>
            <a:off x="6306734" y="3696721"/>
            <a:ext cx="373963" cy="343119"/>
            <a:chOff x="6319908" y="3696721"/>
            <a:chExt cx="373963" cy="343119"/>
          </a:xfrm>
        </p:grpSpPr>
        <p:sp>
          <p:nvSpPr>
            <p:cNvPr id="6581" name="Google Shape;6581;p8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82"/>
          <p:cNvGrpSpPr/>
          <p:nvPr/>
        </p:nvGrpSpPr>
        <p:grpSpPr>
          <a:xfrm>
            <a:off x="6858167" y="3740044"/>
            <a:ext cx="371966" cy="256420"/>
            <a:chOff x="6871342" y="3740044"/>
            <a:chExt cx="371966" cy="256420"/>
          </a:xfrm>
        </p:grpSpPr>
        <p:sp>
          <p:nvSpPr>
            <p:cNvPr id="6591" name="Google Shape;6591;p8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82"/>
          <p:cNvGrpSpPr/>
          <p:nvPr/>
        </p:nvGrpSpPr>
        <p:grpSpPr>
          <a:xfrm>
            <a:off x="7389187" y="3681535"/>
            <a:ext cx="402757" cy="372728"/>
            <a:chOff x="7402362" y="3681535"/>
            <a:chExt cx="402757" cy="372728"/>
          </a:xfrm>
        </p:grpSpPr>
        <p:sp>
          <p:nvSpPr>
            <p:cNvPr id="6604" name="Google Shape;6604;p8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82"/>
          <p:cNvGrpSpPr/>
          <p:nvPr/>
        </p:nvGrpSpPr>
        <p:grpSpPr>
          <a:xfrm>
            <a:off x="7947530" y="3736235"/>
            <a:ext cx="378902" cy="264065"/>
            <a:chOff x="7960705" y="3736235"/>
            <a:chExt cx="378902" cy="264065"/>
          </a:xfrm>
        </p:grpSpPr>
        <p:sp>
          <p:nvSpPr>
            <p:cNvPr id="6621" name="Google Shape;6621;p8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2"/>
          <p:cNvGrpSpPr/>
          <p:nvPr/>
        </p:nvGrpSpPr>
        <p:grpSpPr>
          <a:xfrm>
            <a:off x="6654327" y="4162270"/>
            <a:ext cx="166200" cy="388019"/>
            <a:chOff x="6400828" y="4162270"/>
            <a:chExt cx="166200" cy="388019"/>
          </a:xfrm>
        </p:grpSpPr>
        <p:sp>
          <p:nvSpPr>
            <p:cNvPr id="6636" name="Google Shape;6636;p8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2"/>
          <p:cNvGrpSpPr/>
          <p:nvPr/>
        </p:nvGrpSpPr>
        <p:grpSpPr>
          <a:xfrm>
            <a:off x="7173314" y="4162270"/>
            <a:ext cx="225260" cy="388019"/>
            <a:chOff x="6919815" y="4162270"/>
            <a:chExt cx="225260" cy="388019"/>
          </a:xfrm>
        </p:grpSpPr>
        <p:sp>
          <p:nvSpPr>
            <p:cNvPr id="6644" name="Google Shape;6644;p8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82"/>
          <p:cNvGrpSpPr/>
          <p:nvPr/>
        </p:nvGrpSpPr>
        <p:grpSpPr>
          <a:xfrm>
            <a:off x="7639099" y="4177035"/>
            <a:ext cx="388728" cy="358383"/>
            <a:chOff x="7385600" y="4177035"/>
            <a:chExt cx="388728" cy="358383"/>
          </a:xfrm>
        </p:grpSpPr>
        <p:sp>
          <p:nvSpPr>
            <p:cNvPr id="6653" name="Google Shape;6653;p8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82"/>
          <p:cNvGrpSpPr/>
          <p:nvPr/>
        </p:nvGrpSpPr>
        <p:grpSpPr>
          <a:xfrm>
            <a:off x="3611911" y="3259862"/>
            <a:ext cx="369207" cy="258259"/>
            <a:chOff x="3625085" y="3259862"/>
            <a:chExt cx="369207" cy="258259"/>
          </a:xfrm>
        </p:grpSpPr>
        <p:sp>
          <p:nvSpPr>
            <p:cNvPr id="6661" name="Google Shape;6661;p8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82"/>
          <p:cNvGrpSpPr/>
          <p:nvPr/>
        </p:nvGrpSpPr>
        <p:grpSpPr>
          <a:xfrm>
            <a:off x="6304185" y="3276808"/>
            <a:ext cx="363217" cy="248590"/>
            <a:chOff x="6317360" y="3276808"/>
            <a:chExt cx="363217" cy="248590"/>
          </a:xfrm>
        </p:grpSpPr>
        <p:sp>
          <p:nvSpPr>
            <p:cNvPr id="6675" name="Google Shape;6675;p8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82"/>
          <p:cNvGrpSpPr/>
          <p:nvPr/>
        </p:nvGrpSpPr>
        <p:grpSpPr>
          <a:xfrm>
            <a:off x="5337891" y="4183682"/>
            <a:ext cx="504064" cy="325595"/>
            <a:chOff x="5084391" y="4183682"/>
            <a:chExt cx="504064" cy="325595"/>
          </a:xfrm>
        </p:grpSpPr>
        <p:sp>
          <p:nvSpPr>
            <p:cNvPr id="6703" name="Google Shape;6703;p8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2"/>
          <p:cNvGrpSpPr/>
          <p:nvPr/>
        </p:nvGrpSpPr>
        <p:grpSpPr>
          <a:xfrm>
            <a:off x="7934420" y="2347996"/>
            <a:ext cx="379795" cy="267165"/>
            <a:chOff x="7947595" y="2347996"/>
            <a:chExt cx="379795" cy="267165"/>
          </a:xfrm>
        </p:grpSpPr>
        <p:sp>
          <p:nvSpPr>
            <p:cNvPr id="6720" name="Google Shape;6720;p8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2"/>
          <p:cNvGrpSpPr/>
          <p:nvPr/>
        </p:nvGrpSpPr>
        <p:grpSpPr>
          <a:xfrm>
            <a:off x="6387469" y="2310269"/>
            <a:ext cx="275362" cy="338784"/>
            <a:chOff x="6400644" y="2310269"/>
            <a:chExt cx="275362" cy="338784"/>
          </a:xfrm>
        </p:grpSpPr>
        <p:sp>
          <p:nvSpPr>
            <p:cNvPr id="6730" name="Google Shape;6730;p8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2"/>
          <p:cNvGrpSpPr/>
          <p:nvPr/>
        </p:nvGrpSpPr>
        <p:grpSpPr>
          <a:xfrm>
            <a:off x="1595767" y="4161009"/>
            <a:ext cx="359565" cy="358094"/>
            <a:chOff x="1342268" y="4161009"/>
            <a:chExt cx="359565" cy="358094"/>
          </a:xfrm>
        </p:grpSpPr>
        <p:sp>
          <p:nvSpPr>
            <p:cNvPr id="6744" name="Google Shape;6744;p8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82"/>
          <p:cNvGrpSpPr/>
          <p:nvPr/>
        </p:nvGrpSpPr>
        <p:grpSpPr>
          <a:xfrm>
            <a:off x="1899837" y="2764940"/>
            <a:ext cx="417523" cy="374252"/>
            <a:chOff x="1913012" y="2764940"/>
            <a:chExt cx="417523" cy="374252"/>
          </a:xfrm>
        </p:grpSpPr>
        <p:sp>
          <p:nvSpPr>
            <p:cNvPr id="6754" name="Google Shape;6754;p8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82"/>
          <p:cNvGrpSpPr/>
          <p:nvPr/>
        </p:nvGrpSpPr>
        <p:grpSpPr>
          <a:xfrm>
            <a:off x="817568" y="2763601"/>
            <a:ext cx="384734" cy="381556"/>
            <a:chOff x="830742" y="2763601"/>
            <a:chExt cx="384734" cy="381556"/>
          </a:xfrm>
        </p:grpSpPr>
        <p:sp>
          <p:nvSpPr>
            <p:cNvPr id="6767" name="Google Shape;6767;p8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82"/>
          <p:cNvGrpSpPr/>
          <p:nvPr/>
        </p:nvGrpSpPr>
        <p:grpSpPr>
          <a:xfrm>
            <a:off x="3260997" y="4183419"/>
            <a:ext cx="375434" cy="329667"/>
            <a:chOff x="3007498" y="4183419"/>
            <a:chExt cx="375434" cy="329667"/>
          </a:xfrm>
        </p:grpSpPr>
        <p:sp>
          <p:nvSpPr>
            <p:cNvPr id="6789" name="Google Shape;6789;p8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82"/>
          <p:cNvGrpSpPr/>
          <p:nvPr/>
        </p:nvGrpSpPr>
        <p:grpSpPr>
          <a:xfrm>
            <a:off x="6906101" y="2766990"/>
            <a:ext cx="274550" cy="354728"/>
            <a:chOff x="7606826" y="2419290"/>
            <a:chExt cx="274550" cy="354728"/>
          </a:xfrm>
        </p:grpSpPr>
        <p:sp>
          <p:nvSpPr>
            <p:cNvPr id="6810" name="Google Shape;6810;p8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82"/>
          <p:cNvGrpSpPr/>
          <p:nvPr/>
        </p:nvGrpSpPr>
        <p:grpSpPr>
          <a:xfrm>
            <a:off x="7536994" y="2777003"/>
            <a:ext cx="263316" cy="354728"/>
            <a:chOff x="8062968" y="2419290"/>
            <a:chExt cx="263316" cy="354728"/>
          </a:xfrm>
        </p:grpSpPr>
        <p:sp>
          <p:nvSpPr>
            <p:cNvPr id="6826" name="Google Shape;6826;p8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3" name="Google Shape;6843;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6844" name="Google Shape;6844;p8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6845" name="Google Shape;6845;p82"/>
          <p:cNvGrpSpPr/>
          <p:nvPr/>
        </p:nvGrpSpPr>
        <p:grpSpPr>
          <a:xfrm>
            <a:off x="1089824" y="4149725"/>
            <a:ext cx="364280" cy="363684"/>
            <a:chOff x="836325" y="4149725"/>
            <a:chExt cx="364280" cy="363684"/>
          </a:xfrm>
        </p:grpSpPr>
        <p:sp>
          <p:nvSpPr>
            <p:cNvPr id="6846" name="Google Shape;6846;p8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856"/>
        <p:cNvGrpSpPr/>
        <p:nvPr/>
      </p:nvGrpSpPr>
      <p:grpSpPr>
        <a:xfrm>
          <a:off x="0" y="0"/>
          <a:ext cx="0" cy="0"/>
          <a:chOff x="0" y="0"/>
          <a:chExt cx="0" cy="0"/>
        </a:xfrm>
      </p:grpSpPr>
      <p:grpSp>
        <p:nvGrpSpPr>
          <p:cNvPr id="6857" name="Google Shape;6857;p83"/>
          <p:cNvGrpSpPr/>
          <p:nvPr/>
        </p:nvGrpSpPr>
        <p:grpSpPr>
          <a:xfrm>
            <a:off x="7071588" y="2263554"/>
            <a:ext cx="362163" cy="347098"/>
            <a:chOff x="7075663" y="2444129"/>
            <a:chExt cx="362163" cy="347098"/>
          </a:xfrm>
        </p:grpSpPr>
        <p:sp>
          <p:nvSpPr>
            <p:cNvPr id="6858" name="Google Shape;6858;p8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83"/>
          <p:cNvGrpSpPr/>
          <p:nvPr/>
        </p:nvGrpSpPr>
        <p:grpSpPr>
          <a:xfrm>
            <a:off x="6634100" y="2256009"/>
            <a:ext cx="372197" cy="362163"/>
            <a:chOff x="6638175" y="2436584"/>
            <a:chExt cx="372197" cy="362163"/>
          </a:xfrm>
        </p:grpSpPr>
        <p:sp>
          <p:nvSpPr>
            <p:cNvPr id="6867" name="Google Shape;6867;p8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3"/>
          <p:cNvGrpSpPr/>
          <p:nvPr/>
        </p:nvGrpSpPr>
        <p:grpSpPr>
          <a:xfrm>
            <a:off x="6188831" y="2258865"/>
            <a:ext cx="371699" cy="356084"/>
            <a:chOff x="6192906" y="2439440"/>
            <a:chExt cx="371699" cy="356084"/>
          </a:xfrm>
        </p:grpSpPr>
        <p:sp>
          <p:nvSpPr>
            <p:cNvPr id="6881" name="Google Shape;6881;p8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83"/>
          <p:cNvGrpSpPr/>
          <p:nvPr/>
        </p:nvGrpSpPr>
        <p:grpSpPr>
          <a:xfrm>
            <a:off x="5758392" y="2256009"/>
            <a:ext cx="362163" cy="362163"/>
            <a:chOff x="5762467" y="2436584"/>
            <a:chExt cx="362163" cy="362163"/>
          </a:xfrm>
        </p:grpSpPr>
        <p:sp>
          <p:nvSpPr>
            <p:cNvPr id="6895" name="Google Shape;6895;p8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83"/>
          <p:cNvGrpSpPr/>
          <p:nvPr/>
        </p:nvGrpSpPr>
        <p:grpSpPr>
          <a:xfrm>
            <a:off x="5319646" y="2256454"/>
            <a:ext cx="362922" cy="361219"/>
            <a:chOff x="5323721" y="2437029"/>
            <a:chExt cx="362922" cy="361219"/>
          </a:xfrm>
        </p:grpSpPr>
        <p:sp>
          <p:nvSpPr>
            <p:cNvPr id="6921" name="Google Shape;6921;p8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83"/>
          <p:cNvGrpSpPr/>
          <p:nvPr/>
        </p:nvGrpSpPr>
        <p:grpSpPr>
          <a:xfrm>
            <a:off x="4871862" y="2288156"/>
            <a:ext cx="407122" cy="315448"/>
            <a:chOff x="4875937" y="2468731"/>
            <a:chExt cx="407122" cy="315448"/>
          </a:xfrm>
        </p:grpSpPr>
        <p:sp>
          <p:nvSpPr>
            <p:cNvPr id="6939" name="Google Shape;6939;p8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3"/>
          <p:cNvGrpSpPr/>
          <p:nvPr/>
        </p:nvGrpSpPr>
        <p:grpSpPr>
          <a:xfrm>
            <a:off x="4889207" y="3624199"/>
            <a:ext cx="242114" cy="362163"/>
            <a:chOff x="4893282" y="3804774"/>
            <a:chExt cx="242114" cy="362163"/>
          </a:xfrm>
        </p:grpSpPr>
        <p:sp>
          <p:nvSpPr>
            <p:cNvPr id="6959" name="Google Shape;6959;p8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83"/>
          <p:cNvGrpSpPr/>
          <p:nvPr/>
        </p:nvGrpSpPr>
        <p:grpSpPr>
          <a:xfrm>
            <a:off x="6244087" y="3624199"/>
            <a:ext cx="231058" cy="362425"/>
            <a:chOff x="6248162" y="3804774"/>
            <a:chExt cx="231058" cy="362425"/>
          </a:xfrm>
        </p:grpSpPr>
        <p:sp>
          <p:nvSpPr>
            <p:cNvPr id="6986" name="Google Shape;6986;p8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83"/>
          <p:cNvGrpSpPr/>
          <p:nvPr/>
        </p:nvGrpSpPr>
        <p:grpSpPr>
          <a:xfrm>
            <a:off x="5342493" y="3624199"/>
            <a:ext cx="233337" cy="362163"/>
            <a:chOff x="5346568" y="3804774"/>
            <a:chExt cx="233337" cy="362163"/>
          </a:xfrm>
        </p:grpSpPr>
        <p:sp>
          <p:nvSpPr>
            <p:cNvPr id="6991" name="Google Shape;6991;p8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83"/>
          <p:cNvGrpSpPr/>
          <p:nvPr/>
        </p:nvGrpSpPr>
        <p:grpSpPr>
          <a:xfrm>
            <a:off x="6700910" y="3624566"/>
            <a:ext cx="209967" cy="361639"/>
            <a:chOff x="6704985" y="3805141"/>
            <a:chExt cx="209967" cy="361639"/>
          </a:xfrm>
        </p:grpSpPr>
        <p:sp>
          <p:nvSpPr>
            <p:cNvPr id="7011" name="Google Shape;7011;p8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3"/>
          <p:cNvGrpSpPr/>
          <p:nvPr/>
        </p:nvGrpSpPr>
        <p:grpSpPr>
          <a:xfrm>
            <a:off x="7509809" y="2267694"/>
            <a:ext cx="363184" cy="338792"/>
            <a:chOff x="7513884" y="2448269"/>
            <a:chExt cx="363184" cy="338792"/>
          </a:xfrm>
        </p:grpSpPr>
        <p:sp>
          <p:nvSpPr>
            <p:cNvPr id="7024" name="Google Shape;7024;p8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83"/>
          <p:cNvGrpSpPr/>
          <p:nvPr/>
        </p:nvGrpSpPr>
        <p:grpSpPr>
          <a:xfrm>
            <a:off x="5773692" y="3624251"/>
            <a:ext cx="258699" cy="362136"/>
            <a:chOff x="5777767" y="3804826"/>
            <a:chExt cx="258699" cy="362136"/>
          </a:xfrm>
        </p:grpSpPr>
        <p:sp>
          <p:nvSpPr>
            <p:cNvPr id="7031" name="Google Shape;7031;p8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83"/>
          <p:cNvGrpSpPr/>
          <p:nvPr/>
        </p:nvGrpSpPr>
        <p:grpSpPr>
          <a:xfrm>
            <a:off x="7949026" y="2256009"/>
            <a:ext cx="361691" cy="362163"/>
            <a:chOff x="7953101" y="2436584"/>
            <a:chExt cx="361691" cy="362163"/>
          </a:xfrm>
        </p:grpSpPr>
        <p:sp>
          <p:nvSpPr>
            <p:cNvPr id="7035" name="Google Shape;7035;p8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3"/>
          <p:cNvGrpSpPr/>
          <p:nvPr/>
        </p:nvGrpSpPr>
        <p:grpSpPr>
          <a:xfrm>
            <a:off x="4855278" y="3174555"/>
            <a:ext cx="373481" cy="362267"/>
            <a:chOff x="4859353" y="3355130"/>
            <a:chExt cx="373481" cy="362267"/>
          </a:xfrm>
        </p:grpSpPr>
        <p:sp>
          <p:nvSpPr>
            <p:cNvPr id="7045" name="Google Shape;7045;p8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83"/>
          <p:cNvGrpSpPr/>
          <p:nvPr/>
        </p:nvGrpSpPr>
        <p:grpSpPr>
          <a:xfrm>
            <a:off x="6633603" y="1320407"/>
            <a:ext cx="378721" cy="362005"/>
            <a:chOff x="6637678" y="1500982"/>
            <a:chExt cx="378721" cy="362005"/>
          </a:xfrm>
        </p:grpSpPr>
        <p:sp>
          <p:nvSpPr>
            <p:cNvPr id="7060" name="Google Shape;7060;p8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3"/>
          <p:cNvGrpSpPr/>
          <p:nvPr/>
        </p:nvGrpSpPr>
        <p:grpSpPr>
          <a:xfrm>
            <a:off x="5823918" y="3174921"/>
            <a:ext cx="223041" cy="362163"/>
            <a:chOff x="5827993" y="3355496"/>
            <a:chExt cx="223041" cy="362163"/>
          </a:xfrm>
        </p:grpSpPr>
        <p:sp>
          <p:nvSpPr>
            <p:cNvPr id="7077" name="Google Shape;7077;p8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3"/>
          <p:cNvGrpSpPr/>
          <p:nvPr/>
        </p:nvGrpSpPr>
        <p:grpSpPr>
          <a:xfrm>
            <a:off x="7524638" y="1320066"/>
            <a:ext cx="370520" cy="361586"/>
            <a:chOff x="7528713" y="1500641"/>
            <a:chExt cx="370520" cy="361586"/>
          </a:xfrm>
        </p:grpSpPr>
        <p:sp>
          <p:nvSpPr>
            <p:cNvPr id="7093" name="Google Shape;7093;p8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83"/>
          <p:cNvGrpSpPr/>
          <p:nvPr/>
        </p:nvGrpSpPr>
        <p:grpSpPr>
          <a:xfrm>
            <a:off x="5313123" y="3174921"/>
            <a:ext cx="367429" cy="362163"/>
            <a:chOff x="5317198" y="3355496"/>
            <a:chExt cx="367429" cy="362163"/>
          </a:xfrm>
        </p:grpSpPr>
        <p:sp>
          <p:nvSpPr>
            <p:cNvPr id="7101" name="Google Shape;7101;p8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83"/>
          <p:cNvGrpSpPr/>
          <p:nvPr/>
        </p:nvGrpSpPr>
        <p:grpSpPr>
          <a:xfrm>
            <a:off x="5298896" y="1319988"/>
            <a:ext cx="383175" cy="362241"/>
            <a:chOff x="5302971" y="1500563"/>
            <a:chExt cx="383175" cy="362241"/>
          </a:xfrm>
        </p:grpSpPr>
        <p:sp>
          <p:nvSpPr>
            <p:cNvPr id="7118" name="Google Shape;7118;p8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83"/>
          <p:cNvGrpSpPr/>
          <p:nvPr/>
        </p:nvGrpSpPr>
        <p:grpSpPr>
          <a:xfrm>
            <a:off x="6198630" y="1344878"/>
            <a:ext cx="364180" cy="312461"/>
            <a:chOff x="6202705" y="1525453"/>
            <a:chExt cx="364180" cy="312461"/>
          </a:xfrm>
        </p:grpSpPr>
        <p:sp>
          <p:nvSpPr>
            <p:cNvPr id="7121" name="Google Shape;7121;p8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83"/>
          <p:cNvGrpSpPr/>
          <p:nvPr/>
        </p:nvGrpSpPr>
        <p:grpSpPr>
          <a:xfrm>
            <a:off x="7083142" y="1323027"/>
            <a:ext cx="362398" cy="356163"/>
            <a:chOff x="7087217" y="1503602"/>
            <a:chExt cx="362398" cy="356163"/>
          </a:xfrm>
        </p:grpSpPr>
        <p:sp>
          <p:nvSpPr>
            <p:cNvPr id="7129" name="Google Shape;7129;p8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83"/>
          <p:cNvGrpSpPr/>
          <p:nvPr/>
        </p:nvGrpSpPr>
        <p:grpSpPr>
          <a:xfrm>
            <a:off x="7964877" y="1320302"/>
            <a:ext cx="378747" cy="361455"/>
            <a:chOff x="7968952" y="1500877"/>
            <a:chExt cx="378747" cy="361455"/>
          </a:xfrm>
        </p:grpSpPr>
        <p:sp>
          <p:nvSpPr>
            <p:cNvPr id="7151" name="Google Shape;7151;p8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83"/>
          <p:cNvGrpSpPr/>
          <p:nvPr/>
        </p:nvGrpSpPr>
        <p:grpSpPr>
          <a:xfrm>
            <a:off x="5757370" y="1361148"/>
            <a:ext cx="362163" cy="279737"/>
            <a:chOff x="5761445" y="1541723"/>
            <a:chExt cx="362163" cy="279737"/>
          </a:xfrm>
        </p:grpSpPr>
        <p:sp>
          <p:nvSpPr>
            <p:cNvPr id="7167" name="Google Shape;7167;p8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83"/>
          <p:cNvGrpSpPr/>
          <p:nvPr/>
        </p:nvGrpSpPr>
        <p:grpSpPr>
          <a:xfrm>
            <a:off x="6200883" y="3175000"/>
            <a:ext cx="358390" cy="362320"/>
            <a:chOff x="6204958" y="3355575"/>
            <a:chExt cx="358390" cy="362320"/>
          </a:xfrm>
        </p:grpSpPr>
        <p:sp>
          <p:nvSpPr>
            <p:cNvPr id="7174" name="Google Shape;7174;p8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83"/>
          <p:cNvGrpSpPr/>
          <p:nvPr/>
        </p:nvGrpSpPr>
        <p:grpSpPr>
          <a:xfrm>
            <a:off x="4935895" y="1319280"/>
            <a:ext cx="242979" cy="362660"/>
            <a:chOff x="4939970" y="1499855"/>
            <a:chExt cx="242979" cy="362660"/>
          </a:xfrm>
        </p:grpSpPr>
        <p:sp>
          <p:nvSpPr>
            <p:cNvPr id="7191" name="Google Shape;7191;p8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83"/>
          <p:cNvGrpSpPr/>
          <p:nvPr/>
        </p:nvGrpSpPr>
        <p:grpSpPr>
          <a:xfrm>
            <a:off x="8019373" y="3174921"/>
            <a:ext cx="284322" cy="362163"/>
            <a:chOff x="8023448" y="3355496"/>
            <a:chExt cx="284322" cy="362163"/>
          </a:xfrm>
        </p:grpSpPr>
        <p:sp>
          <p:nvSpPr>
            <p:cNvPr id="7198" name="Google Shape;7198;p8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3"/>
          <p:cNvGrpSpPr/>
          <p:nvPr/>
        </p:nvGrpSpPr>
        <p:grpSpPr>
          <a:xfrm>
            <a:off x="6640126" y="3174921"/>
            <a:ext cx="366695" cy="361979"/>
            <a:chOff x="6644201" y="3355496"/>
            <a:chExt cx="366695" cy="361979"/>
          </a:xfrm>
        </p:grpSpPr>
        <p:sp>
          <p:nvSpPr>
            <p:cNvPr id="7208" name="Google Shape;7208;p8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3"/>
          <p:cNvGrpSpPr/>
          <p:nvPr/>
        </p:nvGrpSpPr>
        <p:grpSpPr>
          <a:xfrm>
            <a:off x="7951070" y="1838617"/>
            <a:ext cx="365176" cy="271013"/>
            <a:chOff x="7955145" y="2019192"/>
            <a:chExt cx="365176" cy="271013"/>
          </a:xfrm>
        </p:grpSpPr>
        <p:sp>
          <p:nvSpPr>
            <p:cNvPr id="7231" name="Google Shape;7231;p8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3"/>
          <p:cNvGrpSpPr/>
          <p:nvPr/>
        </p:nvGrpSpPr>
        <p:grpSpPr>
          <a:xfrm>
            <a:off x="7514080" y="1828896"/>
            <a:ext cx="361927" cy="290270"/>
            <a:chOff x="7518155" y="2009471"/>
            <a:chExt cx="361927" cy="290270"/>
          </a:xfrm>
        </p:grpSpPr>
        <p:sp>
          <p:nvSpPr>
            <p:cNvPr id="7238" name="Google Shape;7238;p8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3"/>
          <p:cNvGrpSpPr/>
          <p:nvPr/>
        </p:nvGrpSpPr>
        <p:grpSpPr>
          <a:xfrm>
            <a:off x="7075597" y="1810478"/>
            <a:ext cx="362163" cy="327264"/>
            <a:chOff x="7079672" y="1991053"/>
            <a:chExt cx="362163" cy="327264"/>
          </a:xfrm>
        </p:grpSpPr>
        <p:sp>
          <p:nvSpPr>
            <p:cNvPr id="7252" name="Google Shape;7252;p8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3"/>
          <p:cNvGrpSpPr/>
          <p:nvPr/>
        </p:nvGrpSpPr>
        <p:grpSpPr>
          <a:xfrm>
            <a:off x="6637113" y="1854939"/>
            <a:ext cx="361901" cy="238132"/>
            <a:chOff x="6641188" y="2035514"/>
            <a:chExt cx="361901" cy="238132"/>
          </a:xfrm>
        </p:grpSpPr>
        <p:sp>
          <p:nvSpPr>
            <p:cNvPr id="7269" name="Google Shape;7269;p8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83"/>
          <p:cNvGrpSpPr/>
          <p:nvPr/>
        </p:nvGrpSpPr>
        <p:grpSpPr>
          <a:xfrm>
            <a:off x="6198368" y="1806102"/>
            <a:ext cx="362425" cy="335884"/>
            <a:chOff x="6202443" y="1986677"/>
            <a:chExt cx="362425" cy="335884"/>
          </a:xfrm>
        </p:grpSpPr>
        <p:sp>
          <p:nvSpPr>
            <p:cNvPr id="7289" name="Google Shape;7289;p8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3"/>
          <p:cNvGrpSpPr/>
          <p:nvPr/>
        </p:nvGrpSpPr>
        <p:grpSpPr>
          <a:xfrm>
            <a:off x="5760147" y="1836023"/>
            <a:ext cx="374293" cy="276069"/>
            <a:chOff x="5764222" y="2016598"/>
            <a:chExt cx="374293" cy="276069"/>
          </a:xfrm>
        </p:grpSpPr>
        <p:sp>
          <p:nvSpPr>
            <p:cNvPr id="7310" name="Google Shape;7310;p8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3"/>
          <p:cNvGrpSpPr/>
          <p:nvPr/>
        </p:nvGrpSpPr>
        <p:grpSpPr>
          <a:xfrm>
            <a:off x="5321402" y="1835866"/>
            <a:ext cx="361927" cy="276515"/>
            <a:chOff x="5325477" y="2016441"/>
            <a:chExt cx="361927" cy="276515"/>
          </a:xfrm>
        </p:grpSpPr>
        <p:sp>
          <p:nvSpPr>
            <p:cNvPr id="7322" name="Google Shape;7322;p8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83"/>
          <p:cNvGrpSpPr/>
          <p:nvPr/>
        </p:nvGrpSpPr>
        <p:grpSpPr>
          <a:xfrm>
            <a:off x="4866596" y="1836625"/>
            <a:ext cx="364180" cy="274812"/>
            <a:chOff x="4870671" y="2017200"/>
            <a:chExt cx="364180" cy="274812"/>
          </a:xfrm>
        </p:grpSpPr>
        <p:sp>
          <p:nvSpPr>
            <p:cNvPr id="7343" name="Google Shape;7343;p8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3"/>
          <p:cNvGrpSpPr/>
          <p:nvPr/>
        </p:nvGrpSpPr>
        <p:grpSpPr>
          <a:xfrm>
            <a:off x="7140651" y="3174921"/>
            <a:ext cx="260690" cy="362032"/>
            <a:chOff x="7144726" y="3355496"/>
            <a:chExt cx="260690" cy="362032"/>
          </a:xfrm>
        </p:grpSpPr>
        <p:sp>
          <p:nvSpPr>
            <p:cNvPr id="7357" name="Google Shape;7357;p8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83"/>
          <p:cNvGrpSpPr/>
          <p:nvPr/>
        </p:nvGrpSpPr>
        <p:grpSpPr>
          <a:xfrm>
            <a:off x="6701644" y="4097476"/>
            <a:ext cx="261712" cy="361770"/>
            <a:chOff x="6705719" y="4278051"/>
            <a:chExt cx="261712" cy="361770"/>
          </a:xfrm>
        </p:grpSpPr>
        <p:sp>
          <p:nvSpPr>
            <p:cNvPr id="7364" name="Google Shape;7364;p8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83"/>
          <p:cNvGrpSpPr/>
          <p:nvPr/>
        </p:nvGrpSpPr>
        <p:grpSpPr>
          <a:xfrm>
            <a:off x="5746575" y="2711077"/>
            <a:ext cx="320216" cy="361403"/>
            <a:chOff x="5750650" y="2891652"/>
            <a:chExt cx="320216" cy="361403"/>
          </a:xfrm>
        </p:grpSpPr>
        <p:sp>
          <p:nvSpPr>
            <p:cNvPr id="7380" name="Google Shape;7380;p8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3"/>
          <p:cNvGrpSpPr/>
          <p:nvPr/>
        </p:nvGrpSpPr>
        <p:grpSpPr>
          <a:xfrm>
            <a:off x="6653934" y="2710815"/>
            <a:ext cx="315972" cy="361927"/>
            <a:chOff x="6658009" y="2891390"/>
            <a:chExt cx="315972" cy="361927"/>
          </a:xfrm>
        </p:grpSpPr>
        <p:sp>
          <p:nvSpPr>
            <p:cNvPr id="7396" name="Google Shape;7396;p8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3"/>
          <p:cNvGrpSpPr/>
          <p:nvPr/>
        </p:nvGrpSpPr>
        <p:grpSpPr>
          <a:xfrm>
            <a:off x="6199390" y="2710631"/>
            <a:ext cx="320478" cy="362110"/>
            <a:chOff x="6203465" y="2891206"/>
            <a:chExt cx="320478" cy="362110"/>
          </a:xfrm>
        </p:grpSpPr>
        <p:sp>
          <p:nvSpPr>
            <p:cNvPr id="7404" name="Google Shape;7404;p8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3"/>
          <p:cNvGrpSpPr/>
          <p:nvPr/>
        </p:nvGrpSpPr>
        <p:grpSpPr>
          <a:xfrm>
            <a:off x="7563205" y="2710684"/>
            <a:ext cx="307116" cy="362294"/>
            <a:chOff x="7567280" y="2891259"/>
            <a:chExt cx="307116" cy="362294"/>
          </a:xfrm>
        </p:grpSpPr>
        <p:sp>
          <p:nvSpPr>
            <p:cNvPr id="7410" name="Google Shape;7410;p8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83"/>
          <p:cNvGrpSpPr/>
          <p:nvPr/>
        </p:nvGrpSpPr>
        <p:grpSpPr>
          <a:xfrm>
            <a:off x="7108504" y="2710946"/>
            <a:ext cx="338556" cy="361534"/>
            <a:chOff x="7112579" y="2891521"/>
            <a:chExt cx="338556" cy="361534"/>
          </a:xfrm>
        </p:grpSpPr>
        <p:sp>
          <p:nvSpPr>
            <p:cNvPr id="7423" name="Google Shape;7423;p8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3"/>
          <p:cNvGrpSpPr/>
          <p:nvPr/>
        </p:nvGrpSpPr>
        <p:grpSpPr>
          <a:xfrm>
            <a:off x="7151184" y="3624461"/>
            <a:ext cx="207478" cy="361272"/>
            <a:chOff x="7155259" y="3805036"/>
            <a:chExt cx="207478" cy="361272"/>
          </a:xfrm>
        </p:grpSpPr>
        <p:sp>
          <p:nvSpPr>
            <p:cNvPr id="7426" name="Google Shape;7426;p8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3"/>
          <p:cNvGrpSpPr/>
          <p:nvPr/>
        </p:nvGrpSpPr>
        <p:grpSpPr>
          <a:xfrm>
            <a:off x="4911293" y="2710815"/>
            <a:ext cx="182850" cy="361927"/>
            <a:chOff x="4915368" y="2891390"/>
            <a:chExt cx="182850" cy="361927"/>
          </a:xfrm>
        </p:grpSpPr>
        <p:sp>
          <p:nvSpPr>
            <p:cNvPr id="7439" name="Google Shape;7439;p8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83"/>
          <p:cNvGrpSpPr/>
          <p:nvPr/>
        </p:nvGrpSpPr>
        <p:grpSpPr>
          <a:xfrm>
            <a:off x="8024639" y="2711077"/>
            <a:ext cx="289589" cy="361403"/>
            <a:chOff x="8028714" y="2891652"/>
            <a:chExt cx="289589" cy="361403"/>
          </a:xfrm>
        </p:grpSpPr>
        <p:sp>
          <p:nvSpPr>
            <p:cNvPr id="7451" name="Google Shape;7451;p8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83"/>
          <p:cNvGrpSpPr/>
          <p:nvPr/>
        </p:nvGrpSpPr>
        <p:grpSpPr>
          <a:xfrm>
            <a:off x="7547747" y="3624199"/>
            <a:ext cx="293335" cy="361927"/>
            <a:chOff x="7551822" y="3804774"/>
            <a:chExt cx="293335" cy="361927"/>
          </a:xfrm>
        </p:grpSpPr>
        <p:sp>
          <p:nvSpPr>
            <p:cNvPr id="7472" name="Google Shape;7472;p8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83"/>
          <p:cNvGrpSpPr/>
          <p:nvPr/>
        </p:nvGrpSpPr>
        <p:grpSpPr>
          <a:xfrm>
            <a:off x="6259650" y="4097083"/>
            <a:ext cx="210491" cy="362163"/>
            <a:chOff x="6263725" y="4277658"/>
            <a:chExt cx="210491" cy="362163"/>
          </a:xfrm>
        </p:grpSpPr>
        <p:sp>
          <p:nvSpPr>
            <p:cNvPr id="7484" name="Google Shape;7484;p8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83"/>
          <p:cNvGrpSpPr/>
          <p:nvPr/>
        </p:nvGrpSpPr>
        <p:grpSpPr>
          <a:xfrm>
            <a:off x="7983715" y="3624120"/>
            <a:ext cx="336303" cy="362005"/>
            <a:chOff x="7987790" y="3804695"/>
            <a:chExt cx="336303" cy="362005"/>
          </a:xfrm>
        </p:grpSpPr>
        <p:sp>
          <p:nvSpPr>
            <p:cNvPr id="7500" name="Google Shape;7500;p8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83"/>
          <p:cNvGrpSpPr/>
          <p:nvPr/>
        </p:nvGrpSpPr>
        <p:grpSpPr>
          <a:xfrm>
            <a:off x="5269369" y="2710710"/>
            <a:ext cx="371123" cy="362267"/>
            <a:chOff x="5273444" y="2891285"/>
            <a:chExt cx="371123" cy="362267"/>
          </a:xfrm>
        </p:grpSpPr>
        <p:sp>
          <p:nvSpPr>
            <p:cNvPr id="7511" name="Google Shape;7511;p8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83"/>
          <p:cNvGrpSpPr/>
          <p:nvPr/>
        </p:nvGrpSpPr>
        <p:grpSpPr>
          <a:xfrm>
            <a:off x="7626322" y="3177824"/>
            <a:ext cx="214759" cy="357030"/>
            <a:chOff x="2235125" y="238075"/>
            <a:chExt cx="3144350" cy="5227375"/>
          </a:xfrm>
        </p:grpSpPr>
        <p:sp>
          <p:nvSpPr>
            <p:cNvPr id="7526" name="Google Shape;7526;p8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83"/>
          <p:cNvGrpSpPr/>
          <p:nvPr/>
        </p:nvGrpSpPr>
        <p:grpSpPr>
          <a:xfrm>
            <a:off x="2818791" y="4097368"/>
            <a:ext cx="342496" cy="351944"/>
            <a:chOff x="2810729" y="4267107"/>
            <a:chExt cx="342496" cy="351944"/>
          </a:xfrm>
        </p:grpSpPr>
        <p:sp>
          <p:nvSpPr>
            <p:cNvPr id="7536" name="Google Shape;7536;p8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3"/>
          <p:cNvGrpSpPr/>
          <p:nvPr/>
        </p:nvGrpSpPr>
        <p:grpSpPr>
          <a:xfrm>
            <a:off x="1787231" y="3635885"/>
            <a:ext cx="282381" cy="343454"/>
            <a:chOff x="1779168" y="3805625"/>
            <a:chExt cx="282381" cy="343454"/>
          </a:xfrm>
        </p:grpSpPr>
        <p:sp>
          <p:nvSpPr>
            <p:cNvPr id="7567" name="Google Shape;7567;p8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83"/>
          <p:cNvGrpSpPr/>
          <p:nvPr/>
        </p:nvGrpSpPr>
        <p:grpSpPr>
          <a:xfrm>
            <a:off x="2601585" y="2237289"/>
            <a:ext cx="391606" cy="364535"/>
            <a:chOff x="2593522" y="2407029"/>
            <a:chExt cx="391606" cy="364535"/>
          </a:xfrm>
        </p:grpSpPr>
        <p:sp>
          <p:nvSpPr>
            <p:cNvPr id="7596" name="Google Shape;7596;p8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83"/>
          <p:cNvGrpSpPr/>
          <p:nvPr/>
        </p:nvGrpSpPr>
        <p:grpSpPr>
          <a:xfrm>
            <a:off x="3963109" y="2262503"/>
            <a:ext cx="322912" cy="334396"/>
            <a:chOff x="3955047" y="2432242"/>
            <a:chExt cx="322912" cy="334396"/>
          </a:xfrm>
        </p:grpSpPr>
        <p:sp>
          <p:nvSpPr>
            <p:cNvPr id="7636" name="Google Shape;7636;p8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83"/>
          <p:cNvGrpSpPr/>
          <p:nvPr/>
        </p:nvGrpSpPr>
        <p:grpSpPr>
          <a:xfrm>
            <a:off x="1810528" y="1793115"/>
            <a:ext cx="265373" cy="351944"/>
            <a:chOff x="1802465" y="1962854"/>
            <a:chExt cx="265373" cy="351944"/>
          </a:xfrm>
        </p:grpSpPr>
        <p:sp>
          <p:nvSpPr>
            <p:cNvPr id="7640" name="Google Shape;7640;p8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3"/>
          <p:cNvGrpSpPr/>
          <p:nvPr/>
        </p:nvGrpSpPr>
        <p:grpSpPr>
          <a:xfrm>
            <a:off x="3520133" y="1786482"/>
            <a:ext cx="373983" cy="363622"/>
            <a:chOff x="3512070" y="1956222"/>
            <a:chExt cx="373983" cy="363622"/>
          </a:xfrm>
        </p:grpSpPr>
        <p:sp>
          <p:nvSpPr>
            <p:cNvPr id="7648" name="Google Shape;7648;p8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83"/>
          <p:cNvGrpSpPr/>
          <p:nvPr/>
        </p:nvGrpSpPr>
        <p:grpSpPr>
          <a:xfrm>
            <a:off x="850746" y="2225012"/>
            <a:ext cx="345640" cy="356660"/>
            <a:chOff x="842683" y="2394751"/>
            <a:chExt cx="345640" cy="356660"/>
          </a:xfrm>
        </p:grpSpPr>
        <p:sp>
          <p:nvSpPr>
            <p:cNvPr id="7666" name="Google Shape;7666;p8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83"/>
          <p:cNvGrpSpPr/>
          <p:nvPr/>
        </p:nvGrpSpPr>
        <p:grpSpPr>
          <a:xfrm>
            <a:off x="1298678" y="2229728"/>
            <a:ext cx="336836" cy="342511"/>
            <a:chOff x="1290615" y="2399467"/>
            <a:chExt cx="336836" cy="342511"/>
          </a:xfrm>
        </p:grpSpPr>
        <p:sp>
          <p:nvSpPr>
            <p:cNvPr id="7683" name="Google Shape;7683;p8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83"/>
          <p:cNvGrpSpPr/>
          <p:nvPr/>
        </p:nvGrpSpPr>
        <p:grpSpPr>
          <a:xfrm>
            <a:off x="1756372" y="2238861"/>
            <a:ext cx="308508" cy="333378"/>
            <a:chOff x="1748310" y="2408601"/>
            <a:chExt cx="308508" cy="333378"/>
          </a:xfrm>
        </p:grpSpPr>
        <p:sp>
          <p:nvSpPr>
            <p:cNvPr id="7703" name="Google Shape;7703;p8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3"/>
          <p:cNvGrpSpPr/>
          <p:nvPr/>
        </p:nvGrpSpPr>
        <p:grpSpPr>
          <a:xfrm>
            <a:off x="3052676" y="2248294"/>
            <a:ext cx="376184" cy="315141"/>
            <a:chOff x="3044614" y="2418033"/>
            <a:chExt cx="376184" cy="315141"/>
          </a:xfrm>
        </p:grpSpPr>
        <p:sp>
          <p:nvSpPr>
            <p:cNvPr id="7712" name="Google Shape;7712;p8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3"/>
          <p:cNvGrpSpPr/>
          <p:nvPr/>
        </p:nvGrpSpPr>
        <p:grpSpPr>
          <a:xfrm>
            <a:off x="3951700" y="3645333"/>
            <a:ext cx="357933" cy="342676"/>
            <a:chOff x="3943638" y="3815072"/>
            <a:chExt cx="357933" cy="342676"/>
          </a:xfrm>
        </p:grpSpPr>
        <p:sp>
          <p:nvSpPr>
            <p:cNvPr id="7722" name="Google Shape;7722;p8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83"/>
          <p:cNvGrpSpPr/>
          <p:nvPr/>
        </p:nvGrpSpPr>
        <p:grpSpPr>
          <a:xfrm>
            <a:off x="3516345" y="3640602"/>
            <a:ext cx="351644" cy="351959"/>
            <a:chOff x="3508282" y="3810341"/>
            <a:chExt cx="351644" cy="351959"/>
          </a:xfrm>
        </p:grpSpPr>
        <p:sp>
          <p:nvSpPr>
            <p:cNvPr id="7732" name="Google Shape;7732;p8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3"/>
          <p:cNvGrpSpPr/>
          <p:nvPr/>
        </p:nvGrpSpPr>
        <p:grpSpPr>
          <a:xfrm>
            <a:off x="2232648" y="1793115"/>
            <a:ext cx="303163" cy="351809"/>
            <a:chOff x="2224585" y="1962854"/>
            <a:chExt cx="303163" cy="351809"/>
          </a:xfrm>
        </p:grpSpPr>
        <p:sp>
          <p:nvSpPr>
            <p:cNvPr id="7746" name="Google Shape;7746;p8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3"/>
          <p:cNvGrpSpPr/>
          <p:nvPr/>
        </p:nvGrpSpPr>
        <p:grpSpPr>
          <a:xfrm>
            <a:off x="2630856" y="1821128"/>
            <a:ext cx="389090" cy="296231"/>
            <a:chOff x="2622794" y="1990868"/>
            <a:chExt cx="389090" cy="296231"/>
          </a:xfrm>
        </p:grpSpPr>
        <p:sp>
          <p:nvSpPr>
            <p:cNvPr id="7755" name="Google Shape;7755;p8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3"/>
          <p:cNvGrpSpPr/>
          <p:nvPr/>
        </p:nvGrpSpPr>
        <p:grpSpPr>
          <a:xfrm>
            <a:off x="3985388" y="1782409"/>
            <a:ext cx="327074" cy="375241"/>
            <a:chOff x="3977326" y="1952149"/>
            <a:chExt cx="327074" cy="375241"/>
          </a:xfrm>
        </p:grpSpPr>
        <p:sp>
          <p:nvSpPr>
            <p:cNvPr id="7765" name="Google Shape;7765;p8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83"/>
          <p:cNvGrpSpPr/>
          <p:nvPr/>
        </p:nvGrpSpPr>
        <p:grpSpPr>
          <a:xfrm>
            <a:off x="1349674" y="3170315"/>
            <a:ext cx="259399" cy="370524"/>
            <a:chOff x="1341612" y="3340055"/>
            <a:chExt cx="259399" cy="370524"/>
          </a:xfrm>
        </p:grpSpPr>
        <p:sp>
          <p:nvSpPr>
            <p:cNvPr id="7783" name="Google Shape;7783;p8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3"/>
          <p:cNvGrpSpPr/>
          <p:nvPr/>
        </p:nvGrpSpPr>
        <p:grpSpPr>
          <a:xfrm>
            <a:off x="2187955" y="3675233"/>
            <a:ext cx="351629" cy="282381"/>
            <a:chOff x="2179892" y="3844972"/>
            <a:chExt cx="351629" cy="282381"/>
          </a:xfrm>
        </p:grpSpPr>
        <p:sp>
          <p:nvSpPr>
            <p:cNvPr id="7802" name="Google Shape;7802;p8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83"/>
          <p:cNvGrpSpPr/>
          <p:nvPr/>
        </p:nvGrpSpPr>
        <p:grpSpPr>
          <a:xfrm>
            <a:off x="3139232" y="3647145"/>
            <a:ext cx="220051" cy="338169"/>
            <a:chOff x="3131170" y="3816884"/>
            <a:chExt cx="220051" cy="338169"/>
          </a:xfrm>
        </p:grpSpPr>
        <p:sp>
          <p:nvSpPr>
            <p:cNvPr id="7823" name="Google Shape;7823;p8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3"/>
          <p:cNvGrpSpPr/>
          <p:nvPr/>
        </p:nvGrpSpPr>
        <p:grpSpPr>
          <a:xfrm>
            <a:off x="911564" y="3189824"/>
            <a:ext cx="247990" cy="333393"/>
            <a:chOff x="903502" y="3359564"/>
            <a:chExt cx="247990" cy="333393"/>
          </a:xfrm>
        </p:grpSpPr>
        <p:sp>
          <p:nvSpPr>
            <p:cNvPr id="7833" name="Google Shape;7833;p8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3"/>
          <p:cNvGrpSpPr/>
          <p:nvPr/>
        </p:nvGrpSpPr>
        <p:grpSpPr>
          <a:xfrm>
            <a:off x="2624253" y="2720721"/>
            <a:ext cx="365793" cy="361152"/>
            <a:chOff x="2616191" y="2890461"/>
            <a:chExt cx="365793" cy="361152"/>
          </a:xfrm>
        </p:grpSpPr>
        <p:sp>
          <p:nvSpPr>
            <p:cNvPr id="7856" name="Google Shape;7856;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83"/>
          <p:cNvGrpSpPr/>
          <p:nvPr/>
        </p:nvGrpSpPr>
        <p:grpSpPr>
          <a:xfrm>
            <a:off x="3058022" y="1776121"/>
            <a:ext cx="402940" cy="388536"/>
            <a:chOff x="3049959" y="1945861"/>
            <a:chExt cx="402940" cy="388536"/>
          </a:xfrm>
        </p:grpSpPr>
        <p:sp>
          <p:nvSpPr>
            <p:cNvPr id="7868" name="Google Shape;7868;p8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83"/>
          <p:cNvGrpSpPr/>
          <p:nvPr/>
        </p:nvGrpSpPr>
        <p:grpSpPr>
          <a:xfrm>
            <a:off x="2491088" y="4098940"/>
            <a:ext cx="202428" cy="349114"/>
            <a:chOff x="2483025" y="4268679"/>
            <a:chExt cx="202428" cy="349114"/>
          </a:xfrm>
        </p:grpSpPr>
        <p:sp>
          <p:nvSpPr>
            <p:cNvPr id="7875" name="Google Shape;7875;p8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3"/>
          <p:cNvGrpSpPr/>
          <p:nvPr/>
        </p:nvGrpSpPr>
        <p:grpSpPr>
          <a:xfrm>
            <a:off x="870569" y="2716244"/>
            <a:ext cx="329590" cy="365000"/>
            <a:chOff x="862507" y="2885984"/>
            <a:chExt cx="329590" cy="365000"/>
          </a:xfrm>
        </p:grpSpPr>
        <p:sp>
          <p:nvSpPr>
            <p:cNvPr id="7882" name="Google Shape;7882;p8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83"/>
          <p:cNvGrpSpPr/>
          <p:nvPr/>
        </p:nvGrpSpPr>
        <p:grpSpPr>
          <a:xfrm>
            <a:off x="3090138" y="2702065"/>
            <a:ext cx="318884" cy="379807"/>
            <a:chOff x="3082075" y="2871805"/>
            <a:chExt cx="318884" cy="379807"/>
          </a:xfrm>
        </p:grpSpPr>
        <p:sp>
          <p:nvSpPr>
            <p:cNvPr id="7890" name="Google Shape;7890;p8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83"/>
          <p:cNvGrpSpPr/>
          <p:nvPr/>
        </p:nvGrpSpPr>
        <p:grpSpPr>
          <a:xfrm>
            <a:off x="2602843" y="1346755"/>
            <a:ext cx="410187" cy="324244"/>
            <a:chOff x="2594780" y="1516494"/>
            <a:chExt cx="410187" cy="324244"/>
          </a:xfrm>
        </p:grpSpPr>
        <p:sp>
          <p:nvSpPr>
            <p:cNvPr id="7911" name="Google Shape;7911;p8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3"/>
          <p:cNvGrpSpPr/>
          <p:nvPr/>
        </p:nvGrpSpPr>
        <p:grpSpPr>
          <a:xfrm>
            <a:off x="1751027" y="1333220"/>
            <a:ext cx="333692" cy="333363"/>
            <a:chOff x="1742965" y="1502959"/>
            <a:chExt cx="333692" cy="333363"/>
          </a:xfrm>
        </p:grpSpPr>
        <p:sp>
          <p:nvSpPr>
            <p:cNvPr id="7920" name="Google Shape;7920;p8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83"/>
          <p:cNvGrpSpPr/>
          <p:nvPr/>
        </p:nvGrpSpPr>
        <p:grpSpPr>
          <a:xfrm>
            <a:off x="3059594" y="1347069"/>
            <a:ext cx="390034" cy="296545"/>
            <a:chOff x="3051531" y="1516809"/>
            <a:chExt cx="390034" cy="296545"/>
          </a:xfrm>
        </p:grpSpPr>
        <p:sp>
          <p:nvSpPr>
            <p:cNvPr id="7925" name="Google Shape;7925;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83"/>
          <p:cNvGrpSpPr/>
          <p:nvPr/>
        </p:nvGrpSpPr>
        <p:grpSpPr>
          <a:xfrm>
            <a:off x="3522963" y="1319280"/>
            <a:ext cx="354145" cy="351869"/>
            <a:chOff x="3514900" y="1489020"/>
            <a:chExt cx="354145" cy="351869"/>
          </a:xfrm>
        </p:grpSpPr>
        <p:sp>
          <p:nvSpPr>
            <p:cNvPr id="7941" name="Google Shape;7941;p8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83"/>
          <p:cNvGrpSpPr/>
          <p:nvPr/>
        </p:nvGrpSpPr>
        <p:grpSpPr>
          <a:xfrm>
            <a:off x="3074387" y="3180706"/>
            <a:ext cx="346598" cy="333183"/>
            <a:chOff x="3066324" y="3350446"/>
            <a:chExt cx="346598" cy="333183"/>
          </a:xfrm>
        </p:grpSpPr>
        <p:sp>
          <p:nvSpPr>
            <p:cNvPr id="7964" name="Google Shape;7964;p8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83"/>
          <p:cNvGrpSpPr/>
          <p:nvPr/>
        </p:nvGrpSpPr>
        <p:grpSpPr>
          <a:xfrm>
            <a:off x="1290817" y="1782350"/>
            <a:ext cx="363278" cy="363338"/>
            <a:chOff x="1282755" y="1952089"/>
            <a:chExt cx="363278" cy="363338"/>
          </a:xfrm>
        </p:grpSpPr>
        <p:sp>
          <p:nvSpPr>
            <p:cNvPr id="7975" name="Google Shape;7975;p8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3"/>
          <p:cNvGrpSpPr/>
          <p:nvPr/>
        </p:nvGrpSpPr>
        <p:grpSpPr>
          <a:xfrm>
            <a:off x="3518156" y="2739542"/>
            <a:ext cx="355133" cy="343574"/>
            <a:chOff x="3510094" y="2909281"/>
            <a:chExt cx="355133" cy="343574"/>
          </a:xfrm>
        </p:grpSpPr>
        <p:sp>
          <p:nvSpPr>
            <p:cNvPr id="7983" name="Google Shape;7983;p8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6" name="Google Shape;7996;p8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7" name="Google Shape;7997;p83"/>
          <p:cNvGrpSpPr/>
          <p:nvPr/>
        </p:nvGrpSpPr>
        <p:grpSpPr>
          <a:xfrm>
            <a:off x="2171904" y="1337232"/>
            <a:ext cx="382787" cy="331566"/>
            <a:chOff x="2163842" y="1506972"/>
            <a:chExt cx="382787" cy="331566"/>
          </a:xfrm>
        </p:grpSpPr>
        <p:sp>
          <p:nvSpPr>
            <p:cNvPr id="7998" name="Google Shape;7998;p8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3"/>
          <p:cNvGrpSpPr/>
          <p:nvPr/>
        </p:nvGrpSpPr>
        <p:grpSpPr>
          <a:xfrm>
            <a:off x="1746940" y="3179913"/>
            <a:ext cx="357918" cy="350536"/>
            <a:chOff x="1738877" y="3349652"/>
            <a:chExt cx="357918" cy="350536"/>
          </a:xfrm>
        </p:grpSpPr>
        <p:sp>
          <p:nvSpPr>
            <p:cNvPr id="8007" name="Google Shape;8007;p8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83"/>
          <p:cNvGrpSpPr/>
          <p:nvPr/>
        </p:nvGrpSpPr>
        <p:grpSpPr>
          <a:xfrm>
            <a:off x="1979882" y="4107115"/>
            <a:ext cx="383281" cy="333947"/>
            <a:chOff x="1971819" y="4276854"/>
            <a:chExt cx="383281" cy="333947"/>
          </a:xfrm>
        </p:grpSpPr>
        <p:sp>
          <p:nvSpPr>
            <p:cNvPr id="8026" name="Google Shape;8026;p8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83"/>
          <p:cNvGrpSpPr/>
          <p:nvPr/>
        </p:nvGrpSpPr>
        <p:grpSpPr>
          <a:xfrm>
            <a:off x="1833181" y="2716080"/>
            <a:ext cx="175987" cy="361391"/>
            <a:chOff x="1825119" y="2885819"/>
            <a:chExt cx="175987" cy="361391"/>
          </a:xfrm>
        </p:grpSpPr>
        <p:sp>
          <p:nvSpPr>
            <p:cNvPr id="8037" name="Google Shape;8037;p8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83"/>
          <p:cNvGrpSpPr/>
          <p:nvPr/>
        </p:nvGrpSpPr>
        <p:grpSpPr>
          <a:xfrm>
            <a:off x="3512886" y="3236104"/>
            <a:ext cx="369896" cy="226339"/>
            <a:chOff x="3504824" y="3405844"/>
            <a:chExt cx="369896" cy="226339"/>
          </a:xfrm>
        </p:grpSpPr>
        <p:sp>
          <p:nvSpPr>
            <p:cNvPr id="8048" name="Google Shape;8048;p8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83"/>
          <p:cNvGrpSpPr/>
          <p:nvPr/>
        </p:nvGrpSpPr>
        <p:grpSpPr>
          <a:xfrm>
            <a:off x="1303724" y="3649855"/>
            <a:ext cx="345640" cy="342900"/>
            <a:chOff x="1295661" y="3819594"/>
            <a:chExt cx="345640" cy="342900"/>
          </a:xfrm>
        </p:grpSpPr>
        <p:sp>
          <p:nvSpPr>
            <p:cNvPr id="8065" name="Google Shape;8065;p8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83"/>
          <p:cNvGrpSpPr/>
          <p:nvPr/>
        </p:nvGrpSpPr>
        <p:grpSpPr>
          <a:xfrm>
            <a:off x="3494635" y="2263730"/>
            <a:ext cx="379328" cy="281738"/>
            <a:chOff x="3486572" y="2433470"/>
            <a:chExt cx="379328" cy="281738"/>
          </a:xfrm>
        </p:grpSpPr>
        <p:sp>
          <p:nvSpPr>
            <p:cNvPr id="8083" name="Google Shape;8083;p8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0" name="Google Shape;8090;p8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1" name="Google Shape;8091;p83"/>
          <p:cNvGrpSpPr/>
          <p:nvPr/>
        </p:nvGrpSpPr>
        <p:grpSpPr>
          <a:xfrm>
            <a:off x="4005212" y="3159894"/>
            <a:ext cx="270733" cy="355762"/>
            <a:chOff x="3997149" y="3329634"/>
            <a:chExt cx="270733" cy="355762"/>
          </a:xfrm>
        </p:grpSpPr>
        <p:sp>
          <p:nvSpPr>
            <p:cNvPr id="8092" name="Google Shape;8092;p8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83"/>
          <p:cNvGrpSpPr/>
          <p:nvPr/>
        </p:nvGrpSpPr>
        <p:grpSpPr>
          <a:xfrm>
            <a:off x="3962406" y="2729615"/>
            <a:ext cx="345655" cy="343529"/>
            <a:chOff x="3954343" y="2899354"/>
            <a:chExt cx="345655" cy="343529"/>
          </a:xfrm>
        </p:grpSpPr>
        <p:sp>
          <p:nvSpPr>
            <p:cNvPr id="8114" name="Google Shape;8114;p8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83"/>
          <p:cNvGrpSpPr/>
          <p:nvPr/>
        </p:nvGrpSpPr>
        <p:grpSpPr>
          <a:xfrm>
            <a:off x="2174105" y="3181605"/>
            <a:ext cx="369566" cy="349803"/>
            <a:chOff x="2166043" y="3351344"/>
            <a:chExt cx="369566" cy="349803"/>
          </a:xfrm>
        </p:grpSpPr>
        <p:sp>
          <p:nvSpPr>
            <p:cNvPr id="8127" name="Google Shape;8127;p8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83"/>
          <p:cNvGrpSpPr/>
          <p:nvPr/>
        </p:nvGrpSpPr>
        <p:grpSpPr>
          <a:xfrm>
            <a:off x="2627712" y="3182593"/>
            <a:ext cx="365793" cy="329275"/>
            <a:chOff x="2619649" y="3352332"/>
            <a:chExt cx="365793" cy="329275"/>
          </a:xfrm>
        </p:grpSpPr>
        <p:sp>
          <p:nvSpPr>
            <p:cNvPr id="8137" name="Google Shape;8137;p8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83"/>
          <p:cNvGrpSpPr/>
          <p:nvPr/>
        </p:nvGrpSpPr>
        <p:grpSpPr>
          <a:xfrm>
            <a:off x="1304197" y="1345501"/>
            <a:ext cx="340624" cy="351944"/>
            <a:chOff x="1293760" y="1498228"/>
            <a:chExt cx="340624" cy="351944"/>
          </a:xfrm>
        </p:grpSpPr>
        <p:sp>
          <p:nvSpPr>
            <p:cNvPr id="8148" name="Google Shape;8148;p8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83"/>
          <p:cNvGrpSpPr/>
          <p:nvPr/>
        </p:nvGrpSpPr>
        <p:grpSpPr>
          <a:xfrm>
            <a:off x="857663" y="1782335"/>
            <a:ext cx="406713" cy="383745"/>
            <a:chOff x="849601" y="1952074"/>
            <a:chExt cx="406713" cy="383745"/>
          </a:xfrm>
        </p:grpSpPr>
        <p:sp>
          <p:nvSpPr>
            <p:cNvPr id="8163" name="Google Shape;8163;p8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83"/>
          <p:cNvGrpSpPr/>
          <p:nvPr/>
        </p:nvGrpSpPr>
        <p:grpSpPr>
          <a:xfrm>
            <a:off x="2261934" y="2723626"/>
            <a:ext cx="203985" cy="355417"/>
            <a:chOff x="2253871" y="2893365"/>
            <a:chExt cx="203985" cy="355417"/>
          </a:xfrm>
        </p:grpSpPr>
        <p:sp>
          <p:nvSpPr>
            <p:cNvPr id="8171" name="Google Shape;8171;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3"/>
          <p:cNvGrpSpPr/>
          <p:nvPr/>
        </p:nvGrpSpPr>
        <p:grpSpPr>
          <a:xfrm>
            <a:off x="2199603" y="2238861"/>
            <a:ext cx="308823" cy="342571"/>
            <a:chOff x="2191541" y="2408601"/>
            <a:chExt cx="308823" cy="342571"/>
          </a:xfrm>
        </p:grpSpPr>
        <p:sp>
          <p:nvSpPr>
            <p:cNvPr id="8183" name="Google Shape;8183;p8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83"/>
          <p:cNvGrpSpPr/>
          <p:nvPr/>
        </p:nvGrpSpPr>
        <p:grpSpPr>
          <a:xfrm>
            <a:off x="855462" y="1333848"/>
            <a:ext cx="342496" cy="341553"/>
            <a:chOff x="847400" y="1503588"/>
            <a:chExt cx="342496" cy="341553"/>
          </a:xfrm>
        </p:grpSpPr>
        <p:sp>
          <p:nvSpPr>
            <p:cNvPr id="8197" name="Google Shape;8197;p8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83"/>
          <p:cNvGrpSpPr/>
          <p:nvPr/>
        </p:nvGrpSpPr>
        <p:grpSpPr>
          <a:xfrm>
            <a:off x="1338026" y="2729929"/>
            <a:ext cx="280495" cy="361077"/>
            <a:chOff x="1329963" y="2899669"/>
            <a:chExt cx="280495" cy="361077"/>
          </a:xfrm>
        </p:grpSpPr>
        <p:sp>
          <p:nvSpPr>
            <p:cNvPr id="8218" name="Google Shape;8218;p8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83"/>
          <p:cNvGrpSpPr/>
          <p:nvPr/>
        </p:nvGrpSpPr>
        <p:grpSpPr>
          <a:xfrm>
            <a:off x="945492" y="3631169"/>
            <a:ext cx="195496" cy="343439"/>
            <a:chOff x="937429" y="3800908"/>
            <a:chExt cx="195496" cy="343439"/>
          </a:xfrm>
        </p:grpSpPr>
        <p:sp>
          <p:nvSpPr>
            <p:cNvPr id="8226" name="Google Shape;8226;p8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3"/>
          <p:cNvGrpSpPr/>
          <p:nvPr/>
        </p:nvGrpSpPr>
        <p:grpSpPr>
          <a:xfrm>
            <a:off x="2695722" y="3640916"/>
            <a:ext cx="365164" cy="342511"/>
            <a:chOff x="2611459" y="3810655"/>
            <a:chExt cx="365164" cy="342511"/>
          </a:xfrm>
        </p:grpSpPr>
        <p:sp>
          <p:nvSpPr>
            <p:cNvPr id="8240" name="Google Shape;8240;p8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83"/>
          <p:cNvGrpSpPr/>
          <p:nvPr/>
        </p:nvGrpSpPr>
        <p:grpSpPr>
          <a:xfrm>
            <a:off x="3960519" y="1354540"/>
            <a:ext cx="370195" cy="300154"/>
            <a:chOff x="3952456" y="1524280"/>
            <a:chExt cx="370195" cy="300154"/>
          </a:xfrm>
        </p:grpSpPr>
        <p:sp>
          <p:nvSpPr>
            <p:cNvPr id="8252" name="Google Shape;8252;p8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8" name="Google Shape;8258;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259" name="Google Shape;8259;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63"/>
        <p:cNvGrpSpPr/>
        <p:nvPr/>
      </p:nvGrpSpPr>
      <p:grpSpPr>
        <a:xfrm>
          <a:off x="0" y="0"/>
          <a:ext cx="0" cy="0"/>
          <a:chOff x="0" y="0"/>
          <a:chExt cx="0" cy="0"/>
        </a:xfrm>
      </p:grpSpPr>
      <p:grpSp>
        <p:nvGrpSpPr>
          <p:cNvPr id="8264" name="Google Shape;8264;p84"/>
          <p:cNvGrpSpPr/>
          <p:nvPr/>
        </p:nvGrpSpPr>
        <p:grpSpPr>
          <a:xfrm>
            <a:off x="894207" y="1345785"/>
            <a:ext cx="257112" cy="362808"/>
            <a:chOff x="908482" y="1502585"/>
            <a:chExt cx="257112" cy="362808"/>
          </a:xfrm>
        </p:grpSpPr>
        <p:sp>
          <p:nvSpPr>
            <p:cNvPr id="8265" name="Google Shape;8265;p8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84"/>
          <p:cNvGrpSpPr/>
          <p:nvPr/>
        </p:nvGrpSpPr>
        <p:grpSpPr>
          <a:xfrm>
            <a:off x="1289262" y="1345916"/>
            <a:ext cx="362939" cy="362677"/>
            <a:chOff x="1303537" y="1502716"/>
            <a:chExt cx="362939" cy="362677"/>
          </a:xfrm>
        </p:grpSpPr>
        <p:sp>
          <p:nvSpPr>
            <p:cNvPr id="8286" name="Google Shape;8286;p8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4"/>
          <p:cNvGrpSpPr/>
          <p:nvPr/>
        </p:nvGrpSpPr>
        <p:grpSpPr>
          <a:xfrm>
            <a:off x="1737626" y="1345916"/>
            <a:ext cx="362677" cy="362677"/>
            <a:chOff x="1751901" y="1502716"/>
            <a:chExt cx="362677" cy="362677"/>
          </a:xfrm>
        </p:grpSpPr>
        <p:sp>
          <p:nvSpPr>
            <p:cNvPr id="8298" name="Google Shape;8298;p8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84"/>
          <p:cNvGrpSpPr/>
          <p:nvPr/>
        </p:nvGrpSpPr>
        <p:grpSpPr>
          <a:xfrm>
            <a:off x="3080903" y="1345916"/>
            <a:ext cx="334290" cy="362677"/>
            <a:chOff x="3095178" y="1502716"/>
            <a:chExt cx="334290" cy="362677"/>
          </a:xfrm>
        </p:grpSpPr>
        <p:sp>
          <p:nvSpPr>
            <p:cNvPr id="8318" name="Google Shape;8318;p8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84"/>
          <p:cNvGrpSpPr/>
          <p:nvPr/>
        </p:nvGrpSpPr>
        <p:grpSpPr>
          <a:xfrm>
            <a:off x="3528006" y="1348805"/>
            <a:ext cx="366196" cy="357005"/>
            <a:chOff x="3542281" y="1505605"/>
            <a:chExt cx="366196" cy="357005"/>
          </a:xfrm>
        </p:grpSpPr>
        <p:sp>
          <p:nvSpPr>
            <p:cNvPr id="8336" name="Google Shape;8336;p8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84"/>
          <p:cNvGrpSpPr/>
          <p:nvPr/>
        </p:nvGrpSpPr>
        <p:grpSpPr>
          <a:xfrm>
            <a:off x="1734107" y="3227997"/>
            <a:ext cx="364673" cy="340067"/>
            <a:chOff x="1748382" y="3384797"/>
            <a:chExt cx="364673" cy="340067"/>
          </a:xfrm>
        </p:grpSpPr>
        <p:sp>
          <p:nvSpPr>
            <p:cNvPr id="8362" name="Google Shape;8362;p8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4"/>
          <p:cNvGrpSpPr/>
          <p:nvPr/>
        </p:nvGrpSpPr>
        <p:grpSpPr>
          <a:xfrm>
            <a:off x="2168368" y="3229520"/>
            <a:ext cx="382030" cy="320451"/>
            <a:chOff x="2182643" y="3386320"/>
            <a:chExt cx="382030" cy="320451"/>
          </a:xfrm>
        </p:grpSpPr>
        <p:sp>
          <p:nvSpPr>
            <p:cNvPr id="8378" name="Google Shape;8378;p8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4"/>
          <p:cNvGrpSpPr/>
          <p:nvPr/>
        </p:nvGrpSpPr>
        <p:grpSpPr>
          <a:xfrm>
            <a:off x="3070111" y="3232540"/>
            <a:ext cx="353880" cy="330745"/>
            <a:chOff x="3084386" y="3389340"/>
            <a:chExt cx="353880" cy="330745"/>
          </a:xfrm>
        </p:grpSpPr>
        <p:sp>
          <p:nvSpPr>
            <p:cNvPr id="8394" name="Google Shape;8394;p8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84"/>
          <p:cNvGrpSpPr/>
          <p:nvPr/>
        </p:nvGrpSpPr>
        <p:grpSpPr>
          <a:xfrm>
            <a:off x="849224" y="1814106"/>
            <a:ext cx="347078" cy="364016"/>
            <a:chOff x="863499" y="1970906"/>
            <a:chExt cx="347078" cy="364016"/>
          </a:xfrm>
        </p:grpSpPr>
        <p:sp>
          <p:nvSpPr>
            <p:cNvPr id="8407" name="Google Shape;8407;p8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4"/>
          <p:cNvGrpSpPr/>
          <p:nvPr/>
        </p:nvGrpSpPr>
        <p:grpSpPr>
          <a:xfrm>
            <a:off x="1735604" y="1814106"/>
            <a:ext cx="364436" cy="364174"/>
            <a:chOff x="1749879" y="1970906"/>
            <a:chExt cx="364436" cy="364174"/>
          </a:xfrm>
        </p:grpSpPr>
        <p:sp>
          <p:nvSpPr>
            <p:cNvPr id="8422" name="Google Shape;8422;p8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84"/>
          <p:cNvGrpSpPr/>
          <p:nvPr/>
        </p:nvGrpSpPr>
        <p:grpSpPr>
          <a:xfrm>
            <a:off x="2172150" y="1819358"/>
            <a:ext cx="396106" cy="353985"/>
            <a:chOff x="2186425" y="1976158"/>
            <a:chExt cx="396106" cy="353985"/>
          </a:xfrm>
        </p:grpSpPr>
        <p:sp>
          <p:nvSpPr>
            <p:cNvPr id="8437" name="Google Shape;8437;p8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4"/>
          <p:cNvGrpSpPr/>
          <p:nvPr/>
        </p:nvGrpSpPr>
        <p:grpSpPr>
          <a:xfrm>
            <a:off x="2644882" y="1860612"/>
            <a:ext cx="319190" cy="271240"/>
            <a:chOff x="2659157" y="2017412"/>
            <a:chExt cx="319190" cy="271240"/>
          </a:xfrm>
        </p:grpSpPr>
        <p:sp>
          <p:nvSpPr>
            <p:cNvPr id="8445" name="Google Shape;8445;p8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84"/>
          <p:cNvGrpSpPr/>
          <p:nvPr/>
        </p:nvGrpSpPr>
        <p:grpSpPr>
          <a:xfrm>
            <a:off x="3097500" y="1836716"/>
            <a:ext cx="318928" cy="319217"/>
            <a:chOff x="3111775" y="1993516"/>
            <a:chExt cx="318928" cy="319217"/>
          </a:xfrm>
        </p:grpSpPr>
        <p:sp>
          <p:nvSpPr>
            <p:cNvPr id="8472" name="Google Shape;8472;p8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84"/>
          <p:cNvGrpSpPr/>
          <p:nvPr/>
        </p:nvGrpSpPr>
        <p:grpSpPr>
          <a:xfrm>
            <a:off x="4009510" y="1813607"/>
            <a:ext cx="288807" cy="355377"/>
            <a:chOff x="4023785" y="1970407"/>
            <a:chExt cx="288807" cy="355377"/>
          </a:xfrm>
        </p:grpSpPr>
        <p:sp>
          <p:nvSpPr>
            <p:cNvPr id="8503" name="Google Shape;8503;p8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84"/>
          <p:cNvGrpSpPr/>
          <p:nvPr/>
        </p:nvGrpSpPr>
        <p:grpSpPr>
          <a:xfrm>
            <a:off x="3530265" y="3224163"/>
            <a:ext cx="320188" cy="319269"/>
            <a:chOff x="3544540" y="3380963"/>
            <a:chExt cx="320188" cy="319269"/>
          </a:xfrm>
        </p:grpSpPr>
        <p:sp>
          <p:nvSpPr>
            <p:cNvPr id="8524" name="Google Shape;8524;p8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84"/>
          <p:cNvGrpSpPr/>
          <p:nvPr/>
        </p:nvGrpSpPr>
        <p:grpSpPr>
          <a:xfrm>
            <a:off x="3930362" y="3198034"/>
            <a:ext cx="415696" cy="371605"/>
            <a:chOff x="3944637" y="3354834"/>
            <a:chExt cx="415696" cy="371605"/>
          </a:xfrm>
        </p:grpSpPr>
        <p:sp>
          <p:nvSpPr>
            <p:cNvPr id="8541" name="Google Shape;8541;p8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4"/>
          <p:cNvGrpSpPr/>
          <p:nvPr/>
        </p:nvGrpSpPr>
        <p:grpSpPr>
          <a:xfrm>
            <a:off x="1300344" y="3664727"/>
            <a:ext cx="346317" cy="332136"/>
            <a:chOff x="1314619" y="3821527"/>
            <a:chExt cx="346317" cy="332136"/>
          </a:xfrm>
        </p:grpSpPr>
        <p:sp>
          <p:nvSpPr>
            <p:cNvPr id="8559" name="Google Shape;8559;p8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4"/>
          <p:cNvGrpSpPr/>
          <p:nvPr/>
        </p:nvGrpSpPr>
        <p:grpSpPr>
          <a:xfrm>
            <a:off x="1736864" y="3634134"/>
            <a:ext cx="386258" cy="380507"/>
            <a:chOff x="1751139" y="3790934"/>
            <a:chExt cx="386258" cy="380507"/>
          </a:xfrm>
        </p:grpSpPr>
        <p:sp>
          <p:nvSpPr>
            <p:cNvPr id="8568" name="Google Shape;8568;p8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84"/>
          <p:cNvGrpSpPr/>
          <p:nvPr/>
        </p:nvGrpSpPr>
        <p:grpSpPr>
          <a:xfrm>
            <a:off x="2175406" y="3664806"/>
            <a:ext cx="395607" cy="318928"/>
            <a:chOff x="2189681" y="3821606"/>
            <a:chExt cx="395607" cy="318928"/>
          </a:xfrm>
        </p:grpSpPr>
        <p:sp>
          <p:nvSpPr>
            <p:cNvPr id="8587" name="Google Shape;8587;p8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7" name="Google Shape;8617;p8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8" name="Google Shape;8618;p84"/>
          <p:cNvGrpSpPr/>
          <p:nvPr/>
        </p:nvGrpSpPr>
        <p:grpSpPr>
          <a:xfrm>
            <a:off x="1263134" y="1804547"/>
            <a:ext cx="420475" cy="383055"/>
            <a:chOff x="1277409" y="1961347"/>
            <a:chExt cx="420475" cy="383055"/>
          </a:xfrm>
        </p:grpSpPr>
        <p:sp>
          <p:nvSpPr>
            <p:cNvPr id="8619" name="Google Shape;8619;p8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84"/>
          <p:cNvGrpSpPr/>
          <p:nvPr/>
        </p:nvGrpSpPr>
        <p:grpSpPr>
          <a:xfrm>
            <a:off x="2200800" y="2276019"/>
            <a:ext cx="380008" cy="351648"/>
            <a:chOff x="2215075" y="2432819"/>
            <a:chExt cx="380008" cy="351648"/>
          </a:xfrm>
        </p:grpSpPr>
        <p:sp>
          <p:nvSpPr>
            <p:cNvPr id="8647" name="Google Shape;8647;p8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4"/>
          <p:cNvGrpSpPr/>
          <p:nvPr/>
        </p:nvGrpSpPr>
        <p:grpSpPr>
          <a:xfrm>
            <a:off x="2647141" y="2265542"/>
            <a:ext cx="344059" cy="340671"/>
            <a:chOff x="2661416" y="2422342"/>
            <a:chExt cx="344059" cy="340671"/>
          </a:xfrm>
        </p:grpSpPr>
        <p:sp>
          <p:nvSpPr>
            <p:cNvPr id="8679" name="Google Shape;8679;p8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4"/>
          <p:cNvGrpSpPr/>
          <p:nvPr/>
        </p:nvGrpSpPr>
        <p:grpSpPr>
          <a:xfrm>
            <a:off x="4052235" y="2265542"/>
            <a:ext cx="206876" cy="348470"/>
            <a:chOff x="4066510" y="2422342"/>
            <a:chExt cx="206876" cy="348470"/>
          </a:xfrm>
        </p:grpSpPr>
        <p:sp>
          <p:nvSpPr>
            <p:cNvPr id="8693" name="Google Shape;8693;p8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5" name="Google Shape;8705;p8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6" name="Google Shape;8706;p84"/>
          <p:cNvGrpSpPr/>
          <p:nvPr/>
        </p:nvGrpSpPr>
        <p:grpSpPr>
          <a:xfrm>
            <a:off x="2603418" y="3660525"/>
            <a:ext cx="420475" cy="326491"/>
            <a:chOff x="2617693" y="3817325"/>
            <a:chExt cx="420475" cy="326491"/>
          </a:xfrm>
        </p:grpSpPr>
        <p:sp>
          <p:nvSpPr>
            <p:cNvPr id="8707" name="Google Shape;8707;p8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84"/>
          <p:cNvGrpSpPr/>
          <p:nvPr/>
        </p:nvGrpSpPr>
        <p:grpSpPr>
          <a:xfrm>
            <a:off x="3531026" y="2266723"/>
            <a:ext cx="358134" cy="356637"/>
            <a:chOff x="3545301" y="2423523"/>
            <a:chExt cx="358134" cy="356637"/>
          </a:xfrm>
        </p:grpSpPr>
        <p:sp>
          <p:nvSpPr>
            <p:cNvPr id="8725" name="Google Shape;8725;p8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4"/>
          <p:cNvGrpSpPr/>
          <p:nvPr/>
        </p:nvGrpSpPr>
        <p:grpSpPr>
          <a:xfrm>
            <a:off x="3517187" y="3667799"/>
            <a:ext cx="377251" cy="324232"/>
            <a:chOff x="3531462" y="3824599"/>
            <a:chExt cx="377251" cy="324232"/>
          </a:xfrm>
        </p:grpSpPr>
        <p:sp>
          <p:nvSpPr>
            <p:cNvPr id="8735" name="Google Shape;8735;p8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4"/>
          <p:cNvGrpSpPr/>
          <p:nvPr/>
        </p:nvGrpSpPr>
        <p:grpSpPr>
          <a:xfrm>
            <a:off x="4016311" y="3648446"/>
            <a:ext cx="286523" cy="340566"/>
            <a:chOff x="4030586" y="3805246"/>
            <a:chExt cx="286523" cy="340566"/>
          </a:xfrm>
        </p:grpSpPr>
        <p:sp>
          <p:nvSpPr>
            <p:cNvPr id="8747" name="Google Shape;8747;p8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4"/>
          <p:cNvGrpSpPr/>
          <p:nvPr/>
        </p:nvGrpSpPr>
        <p:grpSpPr>
          <a:xfrm>
            <a:off x="2166609" y="2731919"/>
            <a:ext cx="376752" cy="374468"/>
            <a:chOff x="2180884" y="2888719"/>
            <a:chExt cx="376752" cy="374468"/>
          </a:xfrm>
        </p:grpSpPr>
        <p:sp>
          <p:nvSpPr>
            <p:cNvPr id="8761" name="Google Shape;8761;p8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84"/>
          <p:cNvGrpSpPr/>
          <p:nvPr/>
        </p:nvGrpSpPr>
        <p:grpSpPr>
          <a:xfrm>
            <a:off x="3940157" y="2786199"/>
            <a:ext cx="378249" cy="265909"/>
            <a:chOff x="3954432" y="2942999"/>
            <a:chExt cx="378249" cy="265909"/>
          </a:xfrm>
        </p:grpSpPr>
        <p:sp>
          <p:nvSpPr>
            <p:cNvPr id="8776" name="Google Shape;8776;p8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84"/>
          <p:cNvGrpSpPr/>
          <p:nvPr/>
        </p:nvGrpSpPr>
        <p:grpSpPr>
          <a:xfrm>
            <a:off x="1737862" y="4109808"/>
            <a:ext cx="378512" cy="374756"/>
            <a:chOff x="1752137" y="4266608"/>
            <a:chExt cx="378512" cy="374756"/>
          </a:xfrm>
        </p:grpSpPr>
        <p:sp>
          <p:nvSpPr>
            <p:cNvPr id="8786" name="Google Shape;8786;p8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84"/>
          <p:cNvGrpSpPr/>
          <p:nvPr/>
        </p:nvGrpSpPr>
        <p:grpSpPr>
          <a:xfrm>
            <a:off x="3103513" y="3655746"/>
            <a:ext cx="341065" cy="341065"/>
            <a:chOff x="3117788" y="3812546"/>
            <a:chExt cx="341065" cy="341065"/>
          </a:xfrm>
        </p:grpSpPr>
        <p:sp>
          <p:nvSpPr>
            <p:cNvPr id="8808" name="Google Shape;8808;p8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84"/>
          <p:cNvGrpSpPr/>
          <p:nvPr/>
        </p:nvGrpSpPr>
        <p:grpSpPr>
          <a:xfrm>
            <a:off x="3980125" y="4143132"/>
            <a:ext cx="338281" cy="322657"/>
            <a:chOff x="3994400" y="4299932"/>
            <a:chExt cx="338281" cy="322657"/>
          </a:xfrm>
        </p:grpSpPr>
        <p:sp>
          <p:nvSpPr>
            <p:cNvPr id="8815" name="Google Shape;8815;p8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3" name="Google Shape;8823;p8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5" name="Google Shape;8825;p84"/>
          <p:cNvGrpSpPr/>
          <p:nvPr/>
        </p:nvGrpSpPr>
        <p:grpSpPr>
          <a:xfrm>
            <a:off x="3559151" y="1808828"/>
            <a:ext cx="302358" cy="374993"/>
            <a:chOff x="3573426" y="1965628"/>
            <a:chExt cx="302358" cy="374993"/>
          </a:xfrm>
        </p:grpSpPr>
        <p:sp>
          <p:nvSpPr>
            <p:cNvPr id="8826" name="Google Shape;8826;p8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4"/>
          <p:cNvGrpSpPr/>
          <p:nvPr/>
        </p:nvGrpSpPr>
        <p:grpSpPr>
          <a:xfrm>
            <a:off x="3499357" y="2751772"/>
            <a:ext cx="355876" cy="331007"/>
            <a:chOff x="3513632" y="2908572"/>
            <a:chExt cx="355876" cy="331007"/>
          </a:xfrm>
        </p:grpSpPr>
        <p:sp>
          <p:nvSpPr>
            <p:cNvPr id="8874" name="Google Shape;8874;p8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4"/>
          <p:cNvGrpSpPr/>
          <p:nvPr/>
        </p:nvGrpSpPr>
        <p:grpSpPr>
          <a:xfrm>
            <a:off x="2679808" y="2731630"/>
            <a:ext cx="235762" cy="374756"/>
            <a:chOff x="2694083" y="2888430"/>
            <a:chExt cx="235762" cy="374756"/>
          </a:xfrm>
        </p:grpSpPr>
        <p:sp>
          <p:nvSpPr>
            <p:cNvPr id="8891" name="Google Shape;8891;p8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4"/>
          <p:cNvGrpSpPr/>
          <p:nvPr/>
        </p:nvGrpSpPr>
        <p:grpSpPr>
          <a:xfrm>
            <a:off x="857259" y="4143788"/>
            <a:ext cx="357661" cy="311155"/>
            <a:chOff x="871534" y="4300588"/>
            <a:chExt cx="357661" cy="311155"/>
          </a:xfrm>
        </p:grpSpPr>
        <p:sp>
          <p:nvSpPr>
            <p:cNvPr id="8901" name="Google Shape;8901;p8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84"/>
          <p:cNvGrpSpPr/>
          <p:nvPr/>
        </p:nvGrpSpPr>
        <p:grpSpPr>
          <a:xfrm>
            <a:off x="901744" y="3664806"/>
            <a:ext cx="250100" cy="336785"/>
            <a:chOff x="916019" y="3821606"/>
            <a:chExt cx="250100" cy="336785"/>
          </a:xfrm>
        </p:grpSpPr>
        <p:sp>
          <p:nvSpPr>
            <p:cNvPr id="8923" name="Google Shape;8923;p8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84"/>
          <p:cNvGrpSpPr/>
          <p:nvPr/>
        </p:nvGrpSpPr>
        <p:grpSpPr>
          <a:xfrm>
            <a:off x="835411" y="2752770"/>
            <a:ext cx="374730" cy="332504"/>
            <a:chOff x="849686" y="2909570"/>
            <a:chExt cx="374730" cy="332504"/>
          </a:xfrm>
        </p:grpSpPr>
        <p:sp>
          <p:nvSpPr>
            <p:cNvPr id="8937" name="Google Shape;8937;p8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4"/>
          <p:cNvGrpSpPr/>
          <p:nvPr/>
        </p:nvGrpSpPr>
        <p:grpSpPr>
          <a:xfrm>
            <a:off x="1721292" y="2263441"/>
            <a:ext cx="417718" cy="372866"/>
            <a:chOff x="1735567" y="2420241"/>
            <a:chExt cx="417718" cy="372866"/>
          </a:xfrm>
        </p:grpSpPr>
        <p:sp>
          <p:nvSpPr>
            <p:cNvPr id="8949" name="Google Shape;8949;p8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4"/>
          <p:cNvGrpSpPr/>
          <p:nvPr/>
        </p:nvGrpSpPr>
        <p:grpSpPr>
          <a:xfrm>
            <a:off x="3585043" y="4142790"/>
            <a:ext cx="251098" cy="309028"/>
            <a:chOff x="3599318" y="4299590"/>
            <a:chExt cx="251098" cy="309028"/>
          </a:xfrm>
        </p:grpSpPr>
        <p:sp>
          <p:nvSpPr>
            <p:cNvPr id="8962" name="Google Shape;8962;p8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4"/>
          <p:cNvGrpSpPr/>
          <p:nvPr/>
        </p:nvGrpSpPr>
        <p:grpSpPr>
          <a:xfrm>
            <a:off x="3091723" y="2276440"/>
            <a:ext cx="345818" cy="345056"/>
            <a:chOff x="3105998" y="2433240"/>
            <a:chExt cx="345818" cy="345056"/>
          </a:xfrm>
        </p:grpSpPr>
        <p:sp>
          <p:nvSpPr>
            <p:cNvPr id="8969" name="Google Shape;8969;p8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4"/>
          <p:cNvGrpSpPr/>
          <p:nvPr/>
        </p:nvGrpSpPr>
        <p:grpSpPr>
          <a:xfrm>
            <a:off x="1723051" y="2743973"/>
            <a:ext cx="374730" cy="350361"/>
            <a:chOff x="1737326" y="2900773"/>
            <a:chExt cx="374730" cy="350361"/>
          </a:xfrm>
        </p:grpSpPr>
        <p:sp>
          <p:nvSpPr>
            <p:cNvPr id="8981" name="Google Shape;8981;p8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4"/>
          <p:cNvGrpSpPr/>
          <p:nvPr/>
        </p:nvGrpSpPr>
        <p:grpSpPr>
          <a:xfrm>
            <a:off x="3986401" y="1422596"/>
            <a:ext cx="327226" cy="211603"/>
            <a:chOff x="4000676" y="1579396"/>
            <a:chExt cx="327226" cy="211603"/>
          </a:xfrm>
        </p:grpSpPr>
        <p:sp>
          <p:nvSpPr>
            <p:cNvPr id="8999" name="Google Shape;8999;p8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4"/>
          <p:cNvGrpSpPr/>
          <p:nvPr/>
        </p:nvGrpSpPr>
        <p:grpSpPr>
          <a:xfrm>
            <a:off x="2621248" y="1358784"/>
            <a:ext cx="371054" cy="336469"/>
            <a:chOff x="2635523" y="1515584"/>
            <a:chExt cx="371054" cy="336469"/>
          </a:xfrm>
        </p:grpSpPr>
        <p:sp>
          <p:nvSpPr>
            <p:cNvPr id="9016" name="Google Shape;9016;p8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4"/>
          <p:cNvGrpSpPr/>
          <p:nvPr/>
        </p:nvGrpSpPr>
        <p:grpSpPr>
          <a:xfrm>
            <a:off x="2217632" y="1363931"/>
            <a:ext cx="311627" cy="326569"/>
            <a:chOff x="2231907" y="1520731"/>
            <a:chExt cx="311627" cy="326569"/>
          </a:xfrm>
        </p:grpSpPr>
        <p:sp>
          <p:nvSpPr>
            <p:cNvPr id="9024" name="Google Shape;9024;p8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84"/>
          <p:cNvGrpSpPr/>
          <p:nvPr/>
        </p:nvGrpSpPr>
        <p:grpSpPr>
          <a:xfrm>
            <a:off x="1325974" y="4144733"/>
            <a:ext cx="311890" cy="304695"/>
            <a:chOff x="1340249" y="4301533"/>
            <a:chExt cx="311890" cy="304695"/>
          </a:xfrm>
        </p:grpSpPr>
        <p:sp>
          <p:nvSpPr>
            <p:cNvPr id="9035" name="Google Shape;9035;p8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4"/>
          <p:cNvGrpSpPr/>
          <p:nvPr/>
        </p:nvGrpSpPr>
        <p:grpSpPr>
          <a:xfrm>
            <a:off x="1316415" y="3220224"/>
            <a:ext cx="306874" cy="332268"/>
            <a:chOff x="1330690" y="3377024"/>
            <a:chExt cx="306874" cy="332268"/>
          </a:xfrm>
        </p:grpSpPr>
        <p:sp>
          <p:nvSpPr>
            <p:cNvPr id="9050" name="Google Shape;9050;p8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4"/>
          <p:cNvGrpSpPr/>
          <p:nvPr/>
        </p:nvGrpSpPr>
        <p:grpSpPr>
          <a:xfrm>
            <a:off x="2636322" y="3224977"/>
            <a:ext cx="341511" cy="324994"/>
            <a:chOff x="2650597" y="3381777"/>
            <a:chExt cx="341511" cy="324994"/>
          </a:xfrm>
        </p:grpSpPr>
        <p:sp>
          <p:nvSpPr>
            <p:cNvPr id="9070" name="Google Shape;9070;p8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4"/>
          <p:cNvGrpSpPr/>
          <p:nvPr/>
        </p:nvGrpSpPr>
        <p:grpSpPr>
          <a:xfrm>
            <a:off x="1281227" y="2280562"/>
            <a:ext cx="402645" cy="323917"/>
            <a:chOff x="1295502" y="2437362"/>
            <a:chExt cx="402645" cy="323917"/>
          </a:xfrm>
        </p:grpSpPr>
        <p:sp>
          <p:nvSpPr>
            <p:cNvPr id="9106" name="Google Shape;9106;p8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4"/>
          <p:cNvGrpSpPr/>
          <p:nvPr/>
        </p:nvGrpSpPr>
        <p:grpSpPr>
          <a:xfrm>
            <a:off x="868315" y="2281560"/>
            <a:ext cx="337310" cy="337047"/>
            <a:chOff x="882590" y="2438360"/>
            <a:chExt cx="337310" cy="337047"/>
          </a:xfrm>
        </p:grpSpPr>
        <p:sp>
          <p:nvSpPr>
            <p:cNvPr id="9123" name="Google Shape;9123;p8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84"/>
          <p:cNvGrpSpPr/>
          <p:nvPr/>
        </p:nvGrpSpPr>
        <p:grpSpPr>
          <a:xfrm>
            <a:off x="856498" y="3201185"/>
            <a:ext cx="342824" cy="351228"/>
            <a:chOff x="870773" y="3357985"/>
            <a:chExt cx="342824" cy="351228"/>
          </a:xfrm>
        </p:grpSpPr>
        <p:sp>
          <p:nvSpPr>
            <p:cNvPr id="9148" name="Google Shape;9148;p8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4"/>
          <p:cNvGrpSpPr/>
          <p:nvPr/>
        </p:nvGrpSpPr>
        <p:grpSpPr>
          <a:xfrm>
            <a:off x="2728809" y="4142790"/>
            <a:ext cx="159372" cy="308896"/>
            <a:chOff x="2743084" y="4299590"/>
            <a:chExt cx="159372" cy="308896"/>
          </a:xfrm>
        </p:grpSpPr>
        <p:sp>
          <p:nvSpPr>
            <p:cNvPr id="9157" name="Google Shape;9157;p8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84"/>
          <p:cNvGrpSpPr/>
          <p:nvPr/>
        </p:nvGrpSpPr>
        <p:grpSpPr>
          <a:xfrm>
            <a:off x="1279231" y="2782916"/>
            <a:ext cx="374730" cy="272211"/>
            <a:chOff x="1293506" y="2939716"/>
            <a:chExt cx="374730" cy="272211"/>
          </a:xfrm>
        </p:grpSpPr>
        <p:sp>
          <p:nvSpPr>
            <p:cNvPr id="9173" name="Google Shape;9173;p8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4"/>
          <p:cNvGrpSpPr/>
          <p:nvPr/>
        </p:nvGrpSpPr>
        <p:grpSpPr>
          <a:xfrm>
            <a:off x="2185963" y="4132365"/>
            <a:ext cx="374756" cy="329300"/>
            <a:chOff x="2200238" y="4289165"/>
            <a:chExt cx="374756" cy="329300"/>
          </a:xfrm>
        </p:grpSpPr>
        <p:sp>
          <p:nvSpPr>
            <p:cNvPr id="9204" name="Google Shape;9204;p8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84"/>
          <p:cNvGrpSpPr/>
          <p:nvPr/>
        </p:nvGrpSpPr>
        <p:grpSpPr>
          <a:xfrm>
            <a:off x="3116092" y="4167685"/>
            <a:ext cx="297342" cy="258871"/>
            <a:chOff x="3130367" y="4324485"/>
            <a:chExt cx="297342" cy="258871"/>
          </a:xfrm>
        </p:grpSpPr>
        <p:sp>
          <p:nvSpPr>
            <p:cNvPr id="9227" name="Google Shape;9227;p8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4"/>
          <p:cNvGrpSpPr/>
          <p:nvPr/>
        </p:nvGrpSpPr>
        <p:grpSpPr>
          <a:xfrm>
            <a:off x="3046477" y="2746809"/>
            <a:ext cx="390565" cy="359578"/>
            <a:chOff x="3060752" y="2903609"/>
            <a:chExt cx="390565" cy="359578"/>
          </a:xfrm>
        </p:grpSpPr>
        <p:sp>
          <p:nvSpPr>
            <p:cNvPr id="9251" name="Google Shape;9251;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4"/>
          <p:cNvGrpSpPr/>
          <p:nvPr/>
        </p:nvGrpSpPr>
        <p:grpSpPr>
          <a:xfrm>
            <a:off x="6216451" y="3658649"/>
            <a:ext cx="364673" cy="339804"/>
            <a:chOff x="6221064" y="3811049"/>
            <a:chExt cx="364673" cy="339804"/>
          </a:xfrm>
        </p:grpSpPr>
        <p:sp>
          <p:nvSpPr>
            <p:cNvPr id="9286" name="Google Shape;9286;p8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84"/>
          <p:cNvGrpSpPr/>
          <p:nvPr/>
        </p:nvGrpSpPr>
        <p:grpSpPr>
          <a:xfrm>
            <a:off x="5761812" y="4122795"/>
            <a:ext cx="358160" cy="356926"/>
            <a:chOff x="5766424" y="4275195"/>
            <a:chExt cx="358160" cy="356926"/>
          </a:xfrm>
        </p:grpSpPr>
        <p:sp>
          <p:nvSpPr>
            <p:cNvPr id="9302" name="Google Shape;9302;p8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84"/>
          <p:cNvGrpSpPr/>
          <p:nvPr/>
        </p:nvGrpSpPr>
        <p:grpSpPr>
          <a:xfrm>
            <a:off x="4880448" y="1366388"/>
            <a:ext cx="385786" cy="342588"/>
            <a:chOff x="4885060" y="1518788"/>
            <a:chExt cx="385786" cy="342588"/>
          </a:xfrm>
        </p:grpSpPr>
        <p:sp>
          <p:nvSpPr>
            <p:cNvPr id="9312" name="Google Shape;9312;p8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4"/>
          <p:cNvGrpSpPr/>
          <p:nvPr/>
        </p:nvGrpSpPr>
        <p:grpSpPr>
          <a:xfrm>
            <a:off x="5389865" y="1362133"/>
            <a:ext cx="249076" cy="351096"/>
            <a:chOff x="5394478" y="1514533"/>
            <a:chExt cx="249076" cy="351096"/>
          </a:xfrm>
        </p:grpSpPr>
        <p:sp>
          <p:nvSpPr>
            <p:cNvPr id="9332" name="Google Shape;9332;p8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4"/>
          <p:cNvGrpSpPr/>
          <p:nvPr/>
        </p:nvGrpSpPr>
        <p:grpSpPr>
          <a:xfrm>
            <a:off x="5777647" y="1359612"/>
            <a:ext cx="356138" cy="356138"/>
            <a:chOff x="5782259" y="1512012"/>
            <a:chExt cx="356138" cy="356138"/>
          </a:xfrm>
        </p:grpSpPr>
        <p:sp>
          <p:nvSpPr>
            <p:cNvPr id="9353" name="Google Shape;9353;p8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84"/>
          <p:cNvGrpSpPr/>
          <p:nvPr/>
        </p:nvGrpSpPr>
        <p:grpSpPr>
          <a:xfrm>
            <a:off x="6224986" y="1365652"/>
            <a:ext cx="343560" cy="343822"/>
            <a:chOff x="6229598" y="1518052"/>
            <a:chExt cx="343560" cy="343822"/>
          </a:xfrm>
        </p:grpSpPr>
        <p:sp>
          <p:nvSpPr>
            <p:cNvPr id="9365" name="Google Shape;9365;p8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4"/>
          <p:cNvGrpSpPr/>
          <p:nvPr/>
        </p:nvGrpSpPr>
        <p:grpSpPr>
          <a:xfrm>
            <a:off x="6665287" y="1353074"/>
            <a:ext cx="345083" cy="369216"/>
            <a:chOff x="6669900" y="1505474"/>
            <a:chExt cx="345083" cy="369216"/>
          </a:xfrm>
        </p:grpSpPr>
        <p:sp>
          <p:nvSpPr>
            <p:cNvPr id="9385" name="Google Shape;9385;p8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4"/>
          <p:cNvGrpSpPr/>
          <p:nvPr/>
        </p:nvGrpSpPr>
        <p:grpSpPr>
          <a:xfrm>
            <a:off x="7112390" y="1365600"/>
            <a:ext cx="333003" cy="344085"/>
            <a:chOff x="7117003" y="1518000"/>
            <a:chExt cx="333003" cy="344085"/>
          </a:xfrm>
        </p:grpSpPr>
        <p:sp>
          <p:nvSpPr>
            <p:cNvPr id="9408" name="Google Shape;9408;p8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84"/>
          <p:cNvGrpSpPr/>
          <p:nvPr/>
        </p:nvGrpSpPr>
        <p:grpSpPr>
          <a:xfrm>
            <a:off x="7551431" y="1347559"/>
            <a:ext cx="337283" cy="380192"/>
            <a:chOff x="7556043" y="1499959"/>
            <a:chExt cx="337283" cy="380192"/>
          </a:xfrm>
        </p:grpSpPr>
        <p:sp>
          <p:nvSpPr>
            <p:cNvPr id="9447" name="Google Shape;9447;p8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4"/>
          <p:cNvGrpSpPr/>
          <p:nvPr/>
        </p:nvGrpSpPr>
        <p:grpSpPr>
          <a:xfrm>
            <a:off x="4859833" y="3187807"/>
            <a:ext cx="395607" cy="387414"/>
            <a:chOff x="4864446" y="3340207"/>
            <a:chExt cx="395607" cy="387414"/>
          </a:xfrm>
        </p:grpSpPr>
        <p:sp>
          <p:nvSpPr>
            <p:cNvPr id="9462" name="Google Shape;9462;p8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84"/>
          <p:cNvGrpSpPr/>
          <p:nvPr/>
        </p:nvGrpSpPr>
        <p:grpSpPr>
          <a:xfrm>
            <a:off x="5298375" y="3237439"/>
            <a:ext cx="394609" cy="286523"/>
            <a:chOff x="5302988" y="3389839"/>
            <a:chExt cx="394609" cy="286523"/>
          </a:xfrm>
        </p:grpSpPr>
        <p:sp>
          <p:nvSpPr>
            <p:cNvPr id="9488" name="Google Shape;9488;p8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1" name="Google Shape;9521;p8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2" name="Google Shape;9522;p84"/>
          <p:cNvGrpSpPr/>
          <p:nvPr/>
        </p:nvGrpSpPr>
        <p:grpSpPr>
          <a:xfrm>
            <a:off x="5736419" y="3233657"/>
            <a:ext cx="394609" cy="294585"/>
            <a:chOff x="5741031" y="3386057"/>
            <a:chExt cx="394609" cy="294585"/>
          </a:xfrm>
        </p:grpSpPr>
        <p:sp>
          <p:nvSpPr>
            <p:cNvPr id="9523" name="Google Shape;9523;p8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8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84"/>
          <p:cNvGrpSpPr/>
          <p:nvPr/>
        </p:nvGrpSpPr>
        <p:grpSpPr>
          <a:xfrm>
            <a:off x="6174462" y="3216326"/>
            <a:ext cx="394609" cy="328749"/>
            <a:chOff x="6179074" y="3368726"/>
            <a:chExt cx="394609" cy="328749"/>
          </a:xfrm>
        </p:grpSpPr>
        <p:sp>
          <p:nvSpPr>
            <p:cNvPr id="9555" name="Google Shape;9555;p8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84"/>
          <p:cNvGrpSpPr/>
          <p:nvPr/>
        </p:nvGrpSpPr>
        <p:grpSpPr>
          <a:xfrm>
            <a:off x="7050311" y="3215328"/>
            <a:ext cx="394583" cy="331007"/>
            <a:chOff x="7054924" y="3367728"/>
            <a:chExt cx="394583" cy="331007"/>
          </a:xfrm>
        </p:grpSpPr>
        <p:sp>
          <p:nvSpPr>
            <p:cNvPr id="9639" name="Google Shape;9639;p8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84"/>
          <p:cNvGrpSpPr/>
          <p:nvPr/>
        </p:nvGrpSpPr>
        <p:grpSpPr>
          <a:xfrm>
            <a:off x="7488354" y="3209025"/>
            <a:ext cx="394583" cy="343586"/>
            <a:chOff x="7492967" y="3361425"/>
            <a:chExt cx="394583" cy="343586"/>
          </a:xfrm>
        </p:grpSpPr>
        <p:sp>
          <p:nvSpPr>
            <p:cNvPr id="9655" name="Google Shape;9655;p8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4"/>
          <p:cNvGrpSpPr/>
          <p:nvPr/>
        </p:nvGrpSpPr>
        <p:grpSpPr>
          <a:xfrm>
            <a:off x="7930914" y="3200754"/>
            <a:ext cx="385287" cy="360156"/>
            <a:chOff x="7935527" y="3353154"/>
            <a:chExt cx="385287" cy="360156"/>
          </a:xfrm>
        </p:grpSpPr>
        <p:sp>
          <p:nvSpPr>
            <p:cNvPr id="9679" name="Google Shape;9679;p8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84"/>
          <p:cNvGrpSpPr/>
          <p:nvPr/>
        </p:nvGrpSpPr>
        <p:grpSpPr>
          <a:xfrm>
            <a:off x="5315208" y="1833842"/>
            <a:ext cx="348103" cy="348103"/>
            <a:chOff x="5319821" y="1986242"/>
            <a:chExt cx="348103" cy="348103"/>
          </a:xfrm>
        </p:grpSpPr>
        <p:sp>
          <p:nvSpPr>
            <p:cNvPr id="9692" name="Google Shape;9692;p8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84"/>
          <p:cNvGrpSpPr/>
          <p:nvPr/>
        </p:nvGrpSpPr>
        <p:grpSpPr>
          <a:xfrm>
            <a:off x="5761313" y="1824283"/>
            <a:ext cx="348339" cy="348103"/>
            <a:chOff x="5765926" y="1976683"/>
            <a:chExt cx="348339" cy="348103"/>
          </a:xfrm>
        </p:grpSpPr>
        <p:sp>
          <p:nvSpPr>
            <p:cNvPr id="9730" name="Google Shape;9730;p8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4"/>
          <p:cNvGrpSpPr/>
          <p:nvPr/>
        </p:nvGrpSpPr>
        <p:grpSpPr>
          <a:xfrm>
            <a:off x="6186778" y="1829089"/>
            <a:ext cx="389068" cy="347787"/>
            <a:chOff x="6191390" y="1981489"/>
            <a:chExt cx="389068" cy="347787"/>
          </a:xfrm>
        </p:grpSpPr>
        <p:sp>
          <p:nvSpPr>
            <p:cNvPr id="9745" name="Google Shape;9745;p8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84"/>
          <p:cNvGrpSpPr/>
          <p:nvPr/>
        </p:nvGrpSpPr>
        <p:grpSpPr>
          <a:xfrm>
            <a:off x="6653234" y="1855191"/>
            <a:ext cx="348103" cy="295714"/>
            <a:chOff x="6657846" y="2007591"/>
            <a:chExt cx="348103" cy="295714"/>
          </a:xfrm>
        </p:grpSpPr>
        <p:sp>
          <p:nvSpPr>
            <p:cNvPr id="9753" name="Google Shape;9753;p8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84"/>
          <p:cNvGrpSpPr/>
          <p:nvPr/>
        </p:nvGrpSpPr>
        <p:grpSpPr>
          <a:xfrm>
            <a:off x="7099575" y="1819504"/>
            <a:ext cx="347341" cy="348103"/>
            <a:chOff x="7104188" y="1971904"/>
            <a:chExt cx="347341" cy="348103"/>
          </a:xfrm>
        </p:grpSpPr>
        <p:sp>
          <p:nvSpPr>
            <p:cNvPr id="9780" name="Google Shape;9780;p8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7546652" y="1819504"/>
            <a:ext cx="344321" cy="348155"/>
            <a:chOff x="7551264" y="1971904"/>
            <a:chExt cx="344321" cy="348155"/>
          </a:xfrm>
        </p:grpSpPr>
        <p:sp>
          <p:nvSpPr>
            <p:cNvPr id="9811" name="Google Shape;9811;p8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4"/>
          <p:cNvGrpSpPr/>
          <p:nvPr/>
        </p:nvGrpSpPr>
        <p:grpSpPr>
          <a:xfrm>
            <a:off x="7988214" y="1365390"/>
            <a:ext cx="317431" cy="344584"/>
            <a:chOff x="7992826" y="1517790"/>
            <a:chExt cx="317431" cy="344584"/>
          </a:xfrm>
        </p:grpSpPr>
        <p:sp>
          <p:nvSpPr>
            <p:cNvPr id="9831" name="Google Shape;9831;p8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4"/>
          <p:cNvGrpSpPr/>
          <p:nvPr/>
        </p:nvGrpSpPr>
        <p:grpSpPr>
          <a:xfrm>
            <a:off x="7987452" y="1819504"/>
            <a:ext cx="351621" cy="348103"/>
            <a:chOff x="7992065" y="1971904"/>
            <a:chExt cx="351621" cy="348103"/>
          </a:xfrm>
        </p:grpSpPr>
        <p:sp>
          <p:nvSpPr>
            <p:cNvPr id="9849" name="Google Shape;9849;p8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4"/>
          <p:cNvGrpSpPr/>
          <p:nvPr/>
        </p:nvGrpSpPr>
        <p:grpSpPr>
          <a:xfrm>
            <a:off x="4906576" y="3641055"/>
            <a:ext cx="296580" cy="364935"/>
            <a:chOff x="4911189" y="3793455"/>
            <a:chExt cx="296580" cy="364935"/>
          </a:xfrm>
        </p:grpSpPr>
        <p:sp>
          <p:nvSpPr>
            <p:cNvPr id="9865" name="Google Shape;9865;p8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4"/>
          <p:cNvGrpSpPr/>
          <p:nvPr/>
        </p:nvGrpSpPr>
        <p:grpSpPr>
          <a:xfrm>
            <a:off x="5336820" y="3640871"/>
            <a:ext cx="330272" cy="329117"/>
            <a:chOff x="5341433" y="3793271"/>
            <a:chExt cx="330272" cy="329117"/>
          </a:xfrm>
        </p:grpSpPr>
        <p:sp>
          <p:nvSpPr>
            <p:cNvPr id="9886" name="Google Shape;9886;p8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4"/>
          <p:cNvGrpSpPr/>
          <p:nvPr/>
        </p:nvGrpSpPr>
        <p:grpSpPr>
          <a:xfrm>
            <a:off x="5739438" y="3613850"/>
            <a:ext cx="428511" cy="383186"/>
            <a:chOff x="5744051" y="3766250"/>
            <a:chExt cx="428511" cy="383186"/>
          </a:xfrm>
        </p:grpSpPr>
        <p:sp>
          <p:nvSpPr>
            <p:cNvPr id="9903" name="Google Shape;9903;p8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84"/>
          <p:cNvGrpSpPr/>
          <p:nvPr/>
        </p:nvGrpSpPr>
        <p:grpSpPr>
          <a:xfrm>
            <a:off x="6674084" y="3640924"/>
            <a:ext cx="342824" cy="328985"/>
            <a:chOff x="6678697" y="3793324"/>
            <a:chExt cx="342824" cy="328985"/>
          </a:xfrm>
        </p:grpSpPr>
        <p:sp>
          <p:nvSpPr>
            <p:cNvPr id="9921" name="Google Shape;9921;p8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84"/>
          <p:cNvGrpSpPr/>
          <p:nvPr/>
        </p:nvGrpSpPr>
        <p:grpSpPr>
          <a:xfrm>
            <a:off x="7097291" y="3609622"/>
            <a:ext cx="398627" cy="392088"/>
            <a:chOff x="7101903" y="3762022"/>
            <a:chExt cx="398627" cy="392088"/>
          </a:xfrm>
        </p:grpSpPr>
        <p:sp>
          <p:nvSpPr>
            <p:cNvPr id="9930" name="Google Shape;9930;p8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84"/>
          <p:cNvGrpSpPr/>
          <p:nvPr/>
        </p:nvGrpSpPr>
        <p:grpSpPr>
          <a:xfrm>
            <a:off x="7536857" y="3641055"/>
            <a:ext cx="407897" cy="328985"/>
            <a:chOff x="7541469" y="3793455"/>
            <a:chExt cx="407897" cy="328985"/>
          </a:xfrm>
        </p:grpSpPr>
        <p:sp>
          <p:nvSpPr>
            <p:cNvPr id="9949" name="Google Shape;9949;p8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4"/>
          <p:cNvGrpSpPr/>
          <p:nvPr/>
        </p:nvGrpSpPr>
        <p:grpSpPr>
          <a:xfrm>
            <a:off x="5305676" y="2803912"/>
            <a:ext cx="432292" cy="264412"/>
            <a:chOff x="5310288" y="2956312"/>
            <a:chExt cx="432292" cy="264412"/>
          </a:xfrm>
        </p:grpSpPr>
        <p:sp>
          <p:nvSpPr>
            <p:cNvPr id="9980" name="Google Shape;9980;p8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84"/>
          <p:cNvGrpSpPr/>
          <p:nvPr/>
        </p:nvGrpSpPr>
        <p:grpSpPr>
          <a:xfrm>
            <a:off x="4874434" y="2279920"/>
            <a:ext cx="398075" cy="340303"/>
            <a:chOff x="4879047" y="2432320"/>
            <a:chExt cx="398075" cy="340303"/>
          </a:xfrm>
        </p:grpSpPr>
        <p:sp>
          <p:nvSpPr>
            <p:cNvPr id="10008" name="Google Shape;10008;p8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84"/>
          <p:cNvGrpSpPr/>
          <p:nvPr/>
        </p:nvGrpSpPr>
        <p:grpSpPr>
          <a:xfrm>
            <a:off x="5384088" y="2241423"/>
            <a:ext cx="280982" cy="395896"/>
            <a:chOff x="5388701" y="2393823"/>
            <a:chExt cx="280982" cy="395896"/>
          </a:xfrm>
        </p:grpSpPr>
        <p:sp>
          <p:nvSpPr>
            <p:cNvPr id="10035" name="Google Shape;10035;p8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84"/>
          <p:cNvGrpSpPr/>
          <p:nvPr/>
        </p:nvGrpSpPr>
        <p:grpSpPr>
          <a:xfrm>
            <a:off x="5738677" y="2286722"/>
            <a:ext cx="444871" cy="316407"/>
            <a:chOff x="5743289" y="2439122"/>
            <a:chExt cx="444871" cy="316407"/>
          </a:xfrm>
        </p:grpSpPr>
        <p:sp>
          <p:nvSpPr>
            <p:cNvPr id="10066" name="Google Shape;10066;p8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84"/>
          <p:cNvGrpSpPr/>
          <p:nvPr/>
        </p:nvGrpSpPr>
        <p:grpSpPr>
          <a:xfrm>
            <a:off x="6225747" y="2280183"/>
            <a:ext cx="351359" cy="363412"/>
            <a:chOff x="6230360" y="2432583"/>
            <a:chExt cx="351359" cy="363412"/>
          </a:xfrm>
        </p:grpSpPr>
        <p:sp>
          <p:nvSpPr>
            <p:cNvPr id="10096" name="Google Shape;10096;p8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84"/>
          <p:cNvGrpSpPr/>
          <p:nvPr/>
        </p:nvGrpSpPr>
        <p:grpSpPr>
          <a:xfrm>
            <a:off x="6629364" y="2307152"/>
            <a:ext cx="387781" cy="286680"/>
            <a:chOff x="6633976" y="2459552"/>
            <a:chExt cx="387781" cy="286680"/>
          </a:xfrm>
        </p:grpSpPr>
        <p:sp>
          <p:nvSpPr>
            <p:cNvPr id="10118" name="Google Shape;10118;p8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7086498" y="2276165"/>
            <a:ext cx="376989" cy="348864"/>
            <a:chOff x="7091110" y="2428565"/>
            <a:chExt cx="376989" cy="348864"/>
          </a:xfrm>
        </p:grpSpPr>
        <p:sp>
          <p:nvSpPr>
            <p:cNvPr id="10126" name="Google Shape;10126;p8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84"/>
          <p:cNvGrpSpPr/>
          <p:nvPr/>
        </p:nvGrpSpPr>
        <p:grpSpPr>
          <a:xfrm>
            <a:off x="7531815" y="2262825"/>
            <a:ext cx="369715" cy="375492"/>
            <a:chOff x="7536427" y="2415225"/>
            <a:chExt cx="369715" cy="375492"/>
          </a:xfrm>
        </p:grpSpPr>
        <p:sp>
          <p:nvSpPr>
            <p:cNvPr id="10158" name="Google Shape;10158;p8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84"/>
          <p:cNvGrpSpPr/>
          <p:nvPr/>
        </p:nvGrpSpPr>
        <p:grpSpPr>
          <a:xfrm>
            <a:off x="7976160" y="2276402"/>
            <a:ext cx="353381" cy="358160"/>
            <a:chOff x="7980773" y="2428802"/>
            <a:chExt cx="353381" cy="358160"/>
          </a:xfrm>
        </p:grpSpPr>
        <p:sp>
          <p:nvSpPr>
            <p:cNvPr id="10197" name="Google Shape;10197;p8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84"/>
          <p:cNvGrpSpPr/>
          <p:nvPr/>
        </p:nvGrpSpPr>
        <p:grpSpPr>
          <a:xfrm>
            <a:off x="4881445" y="4138840"/>
            <a:ext cx="346343" cy="343953"/>
            <a:chOff x="4886058" y="4291240"/>
            <a:chExt cx="346343" cy="343953"/>
          </a:xfrm>
        </p:grpSpPr>
        <p:sp>
          <p:nvSpPr>
            <p:cNvPr id="10228" name="Google Shape;10228;p8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4"/>
          <p:cNvGrpSpPr/>
          <p:nvPr/>
        </p:nvGrpSpPr>
        <p:grpSpPr>
          <a:xfrm>
            <a:off x="5339604" y="4138656"/>
            <a:ext cx="304616" cy="343560"/>
            <a:chOff x="5344216" y="4291056"/>
            <a:chExt cx="304616" cy="343560"/>
          </a:xfrm>
        </p:grpSpPr>
        <p:sp>
          <p:nvSpPr>
            <p:cNvPr id="10242" name="Google Shape;10242;p8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4"/>
          <p:cNvGrpSpPr/>
          <p:nvPr/>
        </p:nvGrpSpPr>
        <p:grpSpPr>
          <a:xfrm>
            <a:off x="6275387" y="4112022"/>
            <a:ext cx="204093" cy="343743"/>
            <a:chOff x="6271562" y="4290872"/>
            <a:chExt cx="204093" cy="343743"/>
          </a:xfrm>
        </p:grpSpPr>
        <p:sp>
          <p:nvSpPr>
            <p:cNvPr id="10254" name="Google Shape;10254;p8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4"/>
          <p:cNvGrpSpPr/>
          <p:nvPr/>
        </p:nvGrpSpPr>
        <p:grpSpPr>
          <a:xfrm>
            <a:off x="6634878" y="4176838"/>
            <a:ext cx="344085" cy="267195"/>
            <a:chOff x="6639491" y="4329238"/>
            <a:chExt cx="344085" cy="267195"/>
          </a:xfrm>
        </p:grpSpPr>
        <p:sp>
          <p:nvSpPr>
            <p:cNvPr id="10267" name="Google Shape;10267;p8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4"/>
          <p:cNvGrpSpPr/>
          <p:nvPr/>
        </p:nvGrpSpPr>
        <p:grpSpPr>
          <a:xfrm>
            <a:off x="7128724" y="4138656"/>
            <a:ext cx="232979" cy="343560"/>
            <a:chOff x="7133336" y="4291056"/>
            <a:chExt cx="232979" cy="343560"/>
          </a:xfrm>
        </p:grpSpPr>
        <p:sp>
          <p:nvSpPr>
            <p:cNvPr id="10286" name="Google Shape;10286;p8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84"/>
          <p:cNvGrpSpPr/>
          <p:nvPr/>
        </p:nvGrpSpPr>
        <p:grpSpPr>
          <a:xfrm>
            <a:off x="7566767" y="4138656"/>
            <a:ext cx="232979" cy="343560"/>
            <a:chOff x="7571379" y="4291056"/>
            <a:chExt cx="232979" cy="343560"/>
          </a:xfrm>
        </p:grpSpPr>
        <p:sp>
          <p:nvSpPr>
            <p:cNvPr id="10304" name="Google Shape;10304;p8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4"/>
          <p:cNvGrpSpPr/>
          <p:nvPr/>
        </p:nvGrpSpPr>
        <p:grpSpPr>
          <a:xfrm>
            <a:off x="6661768" y="3195475"/>
            <a:ext cx="295819" cy="370712"/>
            <a:chOff x="6666381" y="3347875"/>
            <a:chExt cx="295819" cy="370712"/>
          </a:xfrm>
        </p:grpSpPr>
        <p:sp>
          <p:nvSpPr>
            <p:cNvPr id="10321" name="Google Shape;10321;p8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4"/>
          <p:cNvGrpSpPr/>
          <p:nvPr/>
        </p:nvGrpSpPr>
        <p:grpSpPr>
          <a:xfrm>
            <a:off x="4873147" y="2735059"/>
            <a:ext cx="389567" cy="390329"/>
            <a:chOff x="4877760" y="2887459"/>
            <a:chExt cx="389567" cy="390329"/>
          </a:xfrm>
        </p:grpSpPr>
        <p:sp>
          <p:nvSpPr>
            <p:cNvPr id="10362" name="Google Shape;10362;p8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8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1" name="Google Shape;10411;p84"/>
          <p:cNvGrpSpPr/>
          <p:nvPr/>
        </p:nvGrpSpPr>
        <p:grpSpPr>
          <a:xfrm>
            <a:off x="5774627" y="2735295"/>
            <a:ext cx="314411" cy="389830"/>
            <a:chOff x="5779239" y="2887695"/>
            <a:chExt cx="314411" cy="389830"/>
          </a:xfrm>
        </p:grpSpPr>
        <p:sp>
          <p:nvSpPr>
            <p:cNvPr id="10412" name="Google Shape;10412;p8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4"/>
          <p:cNvGrpSpPr/>
          <p:nvPr/>
        </p:nvGrpSpPr>
        <p:grpSpPr>
          <a:xfrm>
            <a:off x="6185517" y="2788577"/>
            <a:ext cx="389830" cy="283004"/>
            <a:chOff x="6190130" y="2940977"/>
            <a:chExt cx="389830" cy="283004"/>
          </a:xfrm>
        </p:grpSpPr>
        <p:sp>
          <p:nvSpPr>
            <p:cNvPr id="10457" name="Google Shape;10457;p8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4"/>
          <p:cNvGrpSpPr/>
          <p:nvPr/>
        </p:nvGrpSpPr>
        <p:grpSpPr>
          <a:xfrm>
            <a:off x="6629364" y="2747874"/>
            <a:ext cx="389803" cy="364673"/>
            <a:chOff x="6633976" y="2900274"/>
            <a:chExt cx="389803" cy="364673"/>
          </a:xfrm>
        </p:grpSpPr>
        <p:sp>
          <p:nvSpPr>
            <p:cNvPr id="10488" name="Google Shape;10488;p8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84"/>
          <p:cNvGrpSpPr/>
          <p:nvPr/>
        </p:nvGrpSpPr>
        <p:grpSpPr>
          <a:xfrm>
            <a:off x="7513223" y="2733037"/>
            <a:ext cx="364935" cy="382529"/>
            <a:chOff x="7517835" y="2885437"/>
            <a:chExt cx="364935" cy="382529"/>
          </a:xfrm>
        </p:grpSpPr>
        <p:sp>
          <p:nvSpPr>
            <p:cNvPr id="10506" name="Google Shape;10506;p8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4"/>
          <p:cNvGrpSpPr/>
          <p:nvPr/>
        </p:nvGrpSpPr>
        <p:grpSpPr>
          <a:xfrm>
            <a:off x="7082979" y="2734744"/>
            <a:ext cx="358160" cy="385602"/>
            <a:chOff x="7087591" y="2887144"/>
            <a:chExt cx="358160" cy="385602"/>
          </a:xfrm>
        </p:grpSpPr>
        <p:sp>
          <p:nvSpPr>
            <p:cNvPr id="10544" name="Google Shape;10544;p8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4"/>
          <p:cNvGrpSpPr/>
          <p:nvPr/>
        </p:nvGrpSpPr>
        <p:grpSpPr>
          <a:xfrm>
            <a:off x="7946749" y="2733037"/>
            <a:ext cx="382529" cy="382529"/>
            <a:chOff x="7951362" y="2885437"/>
            <a:chExt cx="382529" cy="382529"/>
          </a:xfrm>
        </p:grpSpPr>
        <p:sp>
          <p:nvSpPr>
            <p:cNvPr id="10564" name="Google Shape;10564;p8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4"/>
          <p:cNvGrpSpPr/>
          <p:nvPr/>
        </p:nvGrpSpPr>
        <p:grpSpPr>
          <a:xfrm>
            <a:off x="8049793" y="3662089"/>
            <a:ext cx="276964" cy="336601"/>
            <a:chOff x="8054406" y="3814489"/>
            <a:chExt cx="276964" cy="336601"/>
          </a:xfrm>
        </p:grpSpPr>
        <p:sp>
          <p:nvSpPr>
            <p:cNvPr id="10614" name="Google Shape;10614;p8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4"/>
          <p:cNvGrpSpPr/>
          <p:nvPr/>
        </p:nvGrpSpPr>
        <p:grpSpPr>
          <a:xfrm>
            <a:off x="7932175" y="4142674"/>
            <a:ext cx="378249" cy="335524"/>
            <a:chOff x="7936787" y="4295074"/>
            <a:chExt cx="378249" cy="335524"/>
          </a:xfrm>
        </p:grpSpPr>
        <p:sp>
          <p:nvSpPr>
            <p:cNvPr id="10624" name="Google Shape;10624;p8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4"/>
          <p:cNvGrpSpPr/>
          <p:nvPr/>
        </p:nvGrpSpPr>
        <p:grpSpPr>
          <a:xfrm>
            <a:off x="4881445" y="1813490"/>
            <a:ext cx="388569" cy="388307"/>
            <a:chOff x="4886058" y="1965890"/>
            <a:chExt cx="388569" cy="388307"/>
          </a:xfrm>
        </p:grpSpPr>
        <p:sp>
          <p:nvSpPr>
            <p:cNvPr id="10641" name="Google Shape;10641;p8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2" name="Google Shape;10652;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0653" name="Google Shape;10653;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57"/>
        <p:cNvGrpSpPr/>
        <p:nvPr/>
      </p:nvGrpSpPr>
      <p:grpSpPr>
        <a:xfrm>
          <a:off x="0" y="0"/>
          <a:ext cx="0" cy="0"/>
          <a:chOff x="0" y="0"/>
          <a:chExt cx="0" cy="0"/>
        </a:xfrm>
      </p:grpSpPr>
      <p:grpSp>
        <p:nvGrpSpPr>
          <p:cNvPr id="10658" name="Google Shape;10658;p85"/>
          <p:cNvGrpSpPr/>
          <p:nvPr/>
        </p:nvGrpSpPr>
        <p:grpSpPr>
          <a:xfrm>
            <a:off x="1738624" y="3196252"/>
            <a:ext cx="292801" cy="359258"/>
            <a:chOff x="1765162" y="3346789"/>
            <a:chExt cx="292801" cy="359258"/>
          </a:xfrm>
        </p:grpSpPr>
        <p:sp>
          <p:nvSpPr>
            <p:cNvPr id="10659" name="Google Shape;10659;p8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5"/>
          <p:cNvGrpSpPr/>
          <p:nvPr/>
        </p:nvGrpSpPr>
        <p:grpSpPr>
          <a:xfrm>
            <a:off x="3051095" y="2294466"/>
            <a:ext cx="358996" cy="296309"/>
            <a:chOff x="3077632" y="2445004"/>
            <a:chExt cx="358996" cy="296309"/>
          </a:xfrm>
        </p:grpSpPr>
        <p:sp>
          <p:nvSpPr>
            <p:cNvPr id="10675" name="Google Shape;10675;p8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85"/>
          <p:cNvGrpSpPr/>
          <p:nvPr/>
        </p:nvGrpSpPr>
        <p:grpSpPr>
          <a:xfrm>
            <a:off x="2608699" y="2281243"/>
            <a:ext cx="359232" cy="323018"/>
            <a:chOff x="2635237" y="2431780"/>
            <a:chExt cx="359232" cy="323018"/>
          </a:xfrm>
        </p:grpSpPr>
        <p:sp>
          <p:nvSpPr>
            <p:cNvPr id="10702" name="Google Shape;10702;p8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5"/>
          <p:cNvGrpSpPr/>
          <p:nvPr/>
        </p:nvGrpSpPr>
        <p:grpSpPr>
          <a:xfrm>
            <a:off x="3985114" y="3617594"/>
            <a:ext cx="373189" cy="358944"/>
            <a:chOff x="4011651" y="3768132"/>
            <a:chExt cx="373189" cy="358944"/>
          </a:xfrm>
        </p:grpSpPr>
        <p:sp>
          <p:nvSpPr>
            <p:cNvPr id="10718" name="Google Shape;10718;p8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5"/>
          <p:cNvGrpSpPr/>
          <p:nvPr/>
        </p:nvGrpSpPr>
        <p:grpSpPr>
          <a:xfrm>
            <a:off x="2163031" y="1811065"/>
            <a:ext cx="364993" cy="359049"/>
            <a:chOff x="2189568" y="1961603"/>
            <a:chExt cx="364993" cy="359049"/>
          </a:xfrm>
        </p:grpSpPr>
        <p:sp>
          <p:nvSpPr>
            <p:cNvPr id="10729" name="Google Shape;10729;p8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5"/>
          <p:cNvGrpSpPr/>
          <p:nvPr/>
        </p:nvGrpSpPr>
        <p:grpSpPr>
          <a:xfrm>
            <a:off x="2166539" y="2269434"/>
            <a:ext cx="378426" cy="346323"/>
            <a:chOff x="2193077" y="2419971"/>
            <a:chExt cx="378426" cy="346323"/>
          </a:xfrm>
        </p:grpSpPr>
        <p:sp>
          <p:nvSpPr>
            <p:cNvPr id="10746" name="Google Shape;10746;p8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85"/>
          <p:cNvGrpSpPr/>
          <p:nvPr/>
        </p:nvGrpSpPr>
        <p:grpSpPr>
          <a:xfrm>
            <a:off x="835084" y="2731232"/>
            <a:ext cx="276802" cy="367140"/>
            <a:chOff x="861622" y="2881770"/>
            <a:chExt cx="276802" cy="367140"/>
          </a:xfrm>
        </p:grpSpPr>
        <p:sp>
          <p:nvSpPr>
            <p:cNvPr id="10768" name="Google Shape;10768;p8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5"/>
          <p:cNvGrpSpPr/>
          <p:nvPr/>
        </p:nvGrpSpPr>
        <p:grpSpPr>
          <a:xfrm>
            <a:off x="3941647" y="2731154"/>
            <a:ext cx="369444" cy="367140"/>
            <a:chOff x="3968184" y="2881691"/>
            <a:chExt cx="369444" cy="367140"/>
          </a:xfrm>
        </p:grpSpPr>
        <p:sp>
          <p:nvSpPr>
            <p:cNvPr id="10791" name="Google Shape;10791;p8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5"/>
          <p:cNvGrpSpPr/>
          <p:nvPr/>
        </p:nvGrpSpPr>
        <p:grpSpPr>
          <a:xfrm>
            <a:off x="3487258" y="2731546"/>
            <a:ext cx="371487" cy="366826"/>
            <a:chOff x="3513796" y="2882084"/>
            <a:chExt cx="371487" cy="366826"/>
          </a:xfrm>
        </p:grpSpPr>
        <p:sp>
          <p:nvSpPr>
            <p:cNvPr id="10816" name="Google Shape;10816;p8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5"/>
          <p:cNvGrpSpPr/>
          <p:nvPr/>
        </p:nvGrpSpPr>
        <p:grpSpPr>
          <a:xfrm>
            <a:off x="847077" y="1349738"/>
            <a:ext cx="335011" cy="359232"/>
            <a:chOff x="873615" y="1500275"/>
            <a:chExt cx="335011" cy="359232"/>
          </a:xfrm>
        </p:grpSpPr>
        <p:sp>
          <p:nvSpPr>
            <p:cNvPr id="10866" name="Google Shape;10866;p8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85"/>
          <p:cNvGrpSpPr/>
          <p:nvPr/>
        </p:nvGrpSpPr>
        <p:grpSpPr>
          <a:xfrm>
            <a:off x="2175521" y="3196199"/>
            <a:ext cx="337158" cy="359311"/>
            <a:chOff x="2202058" y="3346737"/>
            <a:chExt cx="337158" cy="359311"/>
          </a:xfrm>
        </p:grpSpPr>
        <p:sp>
          <p:nvSpPr>
            <p:cNvPr id="10878" name="Google Shape;10878;p8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85"/>
          <p:cNvGrpSpPr/>
          <p:nvPr/>
        </p:nvGrpSpPr>
        <p:grpSpPr>
          <a:xfrm>
            <a:off x="2196521" y="3667634"/>
            <a:ext cx="359232" cy="306050"/>
            <a:chOff x="2223059" y="3818172"/>
            <a:chExt cx="359232" cy="306050"/>
          </a:xfrm>
        </p:grpSpPr>
        <p:sp>
          <p:nvSpPr>
            <p:cNvPr id="10888" name="Google Shape;10888;p8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5"/>
          <p:cNvGrpSpPr/>
          <p:nvPr/>
        </p:nvGrpSpPr>
        <p:grpSpPr>
          <a:xfrm>
            <a:off x="1699451" y="1841283"/>
            <a:ext cx="378426" cy="298509"/>
            <a:chOff x="1725989" y="1991820"/>
            <a:chExt cx="378426" cy="298509"/>
          </a:xfrm>
        </p:grpSpPr>
        <p:sp>
          <p:nvSpPr>
            <p:cNvPr id="10898" name="Google Shape;10898;p8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5"/>
          <p:cNvGrpSpPr/>
          <p:nvPr/>
        </p:nvGrpSpPr>
        <p:grpSpPr>
          <a:xfrm>
            <a:off x="1741871" y="3641213"/>
            <a:ext cx="367978" cy="359075"/>
            <a:chOff x="1768409" y="3791751"/>
            <a:chExt cx="367978" cy="359075"/>
          </a:xfrm>
        </p:grpSpPr>
        <p:sp>
          <p:nvSpPr>
            <p:cNvPr id="10911" name="Google Shape;10911;p8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85"/>
          <p:cNvGrpSpPr/>
          <p:nvPr/>
        </p:nvGrpSpPr>
        <p:grpSpPr>
          <a:xfrm>
            <a:off x="2642426" y="3640768"/>
            <a:ext cx="358735" cy="359311"/>
            <a:chOff x="2668963" y="3791306"/>
            <a:chExt cx="358735" cy="359311"/>
          </a:xfrm>
        </p:grpSpPr>
        <p:sp>
          <p:nvSpPr>
            <p:cNvPr id="10925" name="Google Shape;10925;p8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5"/>
          <p:cNvGrpSpPr/>
          <p:nvPr/>
        </p:nvGrpSpPr>
        <p:grpSpPr>
          <a:xfrm>
            <a:off x="823144" y="1844660"/>
            <a:ext cx="363893" cy="291727"/>
            <a:chOff x="849682" y="1995198"/>
            <a:chExt cx="363893" cy="291727"/>
          </a:xfrm>
        </p:grpSpPr>
        <p:sp>
          <p:nvSpPr>
            <p:cNvPr id="10942" name="Google Shape;10942;p8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5"/>
          <p:cNvGrpSpPr/>
          <p:nvPr/>
        </p:nvGrpSpPr>
        <p:grpSpPr>
          <a:xfrm>
            <a:off x="3038893" y="1839528"/>
            <a:ext cx="378190" cy="302044"/>
            <a:chOff x="3065430" y="1990066"/>
            <a:chExt cx="378190" cy="302044"/>
          </a:xfrm>
        </p:grpSpPr>
        <p:sp>
          <p:nvSpPr>
            <p:cNvPr id="10961" name="Google Shape;10961;p8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5"/>
          <p:cNvGrpSpPr/>
          <p:nvPr/>
        </p:nvGrpSpPr>
        <p:grpSpPr>
          <a:xfrm>
            <a:off x="3541697" y="3640873"/>
            <a:ext cx="347501" cy="359284"/>
            <a:chOff x="3568234" y="3791410"/>
            <a:chExt cx="347501" cy="359284"/>
          </a:xfrm>
        </p:grpSpPr>
        <p:sp>
          <p:nvSpPr>
            <p:cNvPr id="10973" name="Google Shape;10973;p8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5"/>
          <p:cNvGrpSpPr/>
          <p:nvPr/>
        </p:nvGrpSpPr>
        <p:grpSpPr>
          <a:xfrm>
            <a:off x="1733387" y="1350550"/>
            <a:ext cx="347004" cy="358420"/>
            <a:chOff x="1759925" y="1501087"/>
            <a:chExt cx="347004" cy="358420"/>
          </a:xfrm>
        </p:grpSpPr>
        <p:sp>
          <p:nvSpPr>
            <p:cNvPr id="10985" name="Google Shape;10985;p8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5"/>
          <p:cNvGrpSpPr/>
          <p:nvPr/>
        </p:nvGrpSpPr>
        <p:grpSpPr>
          <a:xfrm>
            <a:off x="3492757" y="2263123"/>
            <a:ext cx="360227" cy="359311"/>
            <a:chOff x="3519295" y="2413660"/>
            <a:chExt cx="360227" cy="359311"/>
          </a:xfrm>
        </p:grpSpPr>
        <p:sp>
          <p:nvSpPr>
            <p:cNvPr id="11013" name="Google Shape;11013;p8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5"/>
          <p:cNvGrpSpPr/>
          <p:nvPr/>
        </p:nvGrpSpPr>
        <p:grpSpPr>
          <a:xfrm>
            <a:off x="1303717" y="3695181"/>
            <a:ext cx="358996" cy="250774"/>
            <a:chOff x="1330255" y="3845718"/>
            <a:chExt cx="358996" cy="250774"/>
          </a:xfrm>
        </p:grpSpPr>
        <p:sp>
          <p:nvSpPr>
            <p:cNvPr id="11049" name="Google Shape;11049;p8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5"/>
          <p:cNvGrpSpPr/>
          <p:nvPr/>
        </p:nvGrpSpPr>
        <p:grpSpPr>
          <a:xfrm>
            <a:off x="3088566" y="3640847"/>
            <a:ext cx="373424" cy="359311"/>
            <a:chOff x="3115103" y="3791384"/>
            <a:chExt cx="373424" cy="359311"/>
          </a:xfrm>
        </p:grpSpPr>
        <p:sp>
          <p:nvSpPr>
            <p:cNvPr id="11060" name="Google Shape;11060;p8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5"/>
          <p:cNvGrpSpPr/>
          <p:nvPr/>
        </p:nvGrpSpPr>
        <p:grpSpPr>
          <a:xfrm>
            <a:off x="857316" y="3642104"/>
            <a:ext cx="378190" cy="357059"/>
            <a:chOff x="883853" y="3792641"/>
            <a:chExt cx="378190" cy="357059"/>
          </a:xfrm>
        </p:grpSpPr>
        <p:sp>
          <p:nvSpPr>
            <p:cNvPr id="11075" name="Google Shape;11075;p8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5"/>
          <p:cNvGrpSpPr/>
          <p:nvPr/>
        </p:nvGrpSpPr>
        <p:grpSpPr>
          <a:xfrm>
            <a:off x="3907659" y="2334268"/>
            <a:ext cx="401207" cy="214036"/>
            <a:chOff x="3934196" y="2484805"/>
            <a:chExt cx="401207" cy="214036"/>
          </a:xfrm>
        </p:grpSpPr>
        <p:sp>
          <p:nvSpPr>
            <p:cNvPr id="11102" name="Google Shape;11102;p8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5"/>
          <p:cNvGrpSpPr/>
          <p:nvPr/>
        </p:nvGrpSpPr>
        <p:grpSpPr>
          <a:xfrm>
            <a:off x="3973357" y="1349659"/>
            <a:ext cx="342474" cy="359232"/>
            <a:chOff x="3999894" y="1500197"/>
            <a:chExt cx="342474" cy="359232"/>
          </a:xfrm>
        </p:grpSpPr>
        <p:sp>
          <p:nvSpPr>
            <p:cNvPr id="11108" name="Google Shape;11108;p8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5"/>
          <p:cNvGrpSpPr/>
          <p:nvPr/>
        </p:nvGrpSpPr>
        <p:grpSpPr>
          <a:xfrm>
            <a:off x="2207257" y="2731625"/>
            <a:ext cx="232601" cy="366747"/>
            <a:chOff x="2233795" y="2882162"/>
            <a:chExt cx="232601" cy="366747"/>
          </a:xfrm>
        </p:grpSpPr>
        <p:sp>
          <p:nvSpPr>
            <p:cNvPr id="11119" name="Google Shape;11119;p8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85"/>
          <p:cNvGrpSpPr/>
          <p:nvPr/>
        </p:nvGrpSpPr>
        <p:grpSpPr>
          <a:xfrm>
            <a:off x="3497235" y="3253885"/>
            <a:ext cx="362008" cy="244175"/>
            <a:chOff x="3523772" y="3404422"/>
            <a:chExt cx="362008" cy="244175"/>
          </a:xfrm>
        </p:grpSpPr>
        <p:sp>
          <p:nvSpPr>
            <p:cNvPr id="11138" name="Google Shape;11138;p8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5"/>
          <p:cNvGrpSpPr/>
          <p:nvPr/>
        </p:nvGrpSpPr>
        <p:grpSpPr>
          <a:xfrm>
            <a:off x="3504488" y="1826776"/>
            <a:ext cx="359232" cy="327836"/>
            <a:chOff x="3531026" y="1977314"/>
            <a:chExt cx="359232" cy="327836"/>
          </a:xfrm>
        </p:grpSpPr>
        <p:sp>
          <p:nvSpPr>
            <p:cNvPr id="11154" name="Google Shape;11154;p8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5"/>
          <p:cNvGrpSpPr/>
          <p:nvPr/>
        </p:nvGrpSpPr>
        <p:grpSpPr>
          <a:xfrm>
            <a:off x="3096814" y="1349738"/>
            <a:ext cx="296781" cy="359232"/>
            <a:chOff x="3123351" y="1500275"/>
            <a:chExt cx="296781" cy="359232"/>
          </a:xfrm>
        </p:grpSpPr>
        <p:sp>
          <p:nvSpPr>
            <p:cNvPr id="11165" name="Google Shape;11165;p8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85"/>
          <p:cNvGrpSpPr/>
          <p:nvPr/>
        </p:nvGrpSpPr>
        <p:grpSpPr>
          <a:xfrm>
            <a:off x="2632920" y="1349738"/>
            <a:ext cx="332261" cy="359232"/>
            <a:chOff x="2659458" y="1500275"/>
            <a:chExt cx="332261" cy="359232"/>
          </a:xfrm>
        </p:grpSpPr>
        <p:sp>
          <p:nvSpPr>
            <p:cNvPr id="11177" name="Google Shape;11177;p8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85"/>
          <p:cNvGrpSpPr/>
          <p:nvPr/>
        </p:nvGrpSpPr>
        <p:grpSpPr>
          <a:xfrm>
            <a:off x="1723646" y="2262992"/>
            <a:ext cx="359730" cy="359441"/>
            <a:chOff x="1750184" y="2413530"/>
            <a:chExt cx="359730" cy="359441"/>
          </a:xfrm>
        </p:grpSpPr>
        <p:sp>
          <p:nvSpPr>
            <p:cNvPr id="11198" name="Google Shape;11198;p8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5"/>
          <p:cNvGrpSpPr/>
          <p:nvPr/>
        </p:nvGrpSpPr>
        <p:grpSpPr>
          <a:xfrm>
            <a:off x="2203513" y="1349685"/>
            <a:ext cx="316524" cy="359284"/>
            <a:chOff x="2230050" y="1500223"/>
            <a:chExt cx="316524" cy="359284"/>
          </a:xfrm>
        </p:grpSpPr>
        <p:sp>
          <p:nvSpPr>
            <p:cNvPr id="11210" name="Google Shape;11210;p8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85"/>
          <p:cNvGrpSpPr/>
          <p:nvPr/>
        </p:nvGrpSpPr>
        <p:grpSpPr>
          <a:xfrm>
            <a:off x="2663504" y="4112229"/>
            <a:ext cx="359389" cy="359232"/>
            <a:chOff x="2690042" y="4262767"/>
            <a:chExt cx="359389" cy="359232"/>
          </a:xfrm>
        </p:grpSpPr>
        <p:sp>
          <p:nvSpPr>
            <p:cNvPr id="11231" name="Google Shape;11231;p8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85"/>
          <p:cNvGrpSpPr/>
          <p:nvPr/>
        </p:nvGrpSpPr>
        <p:grpSpPr>
          <a:xfrm>
            <a:off x="2662902" y="2731625"/>
            <a:ext cx="222337" cy="366721"/>
            <a:chOff x="2689440" y="2882162"/>
            <a:chExt cx="222337" cy="366721"/>
          </a:xfrm>
        </p:grpSpPr>
        <p:sp>
          <p:nvSpPr>
            <p:cNvPr id="11239" name="Google Shape;11239;p8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8" name="Google Shape;11248;p8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9" name="Google Shape;11249;p85"/>
          <p:cNvGrpSpPr/>
          <p:nvPr/>
        </p:nvGrpSpPr>
        <p:grpSpPr>
          <a:xfrm>
            <a:off x="2611449" y="1829604"/>
            <a:ext cx="359232" cy="322023"/>
            <a:chOff x="2637986" y="1980142"/>
            <a:chExt cx="359232" cy="322023"/>
          </a:xfrm>
        </p:grpSpPr>
        <p:sp>
          <p:nvSpPr>
            <p:cNvPr id="11250" name="Google Shape;11250;p8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85"/>
          <p:cNvGrpSpPr/>
          <p:nvPr/>
        </p:nvGrpSpPr>
        <p:grpSpPr>
          <a:xfrm>
            <a:off x="1279994" y="3196435"/>
            <a:ext cx="323018" cy="359075"/>
            <a:chOff x="1306531" y="3346972"/>
            <a:chExt cx="323018" cy="359075"/>
          </a:xfrm>
        </p:grpSpPr>
        <p:sp>
          <p:nvSpPr>
            <p:cNvPr id="11264" name="Google Shape;11264;p8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5"/>
          <p:cNvGrpSpPr/>
          <p:nvPr/>
        </p:nvGrpSpPr>
        <p:grpSpPr>
          <a:xfrm>
            <a:off x="1281486" y="2263437"/>
            <a:ext cx="360253" cy="357111"/>
            <a:chOff x="1308024" y="2413975"/>
            <a:chExt cx="360253" cy="357111"/>
          </a:xfrm>
        </p:grpSpPr>
        <p:sp>
          <p:nvSpPr>
            <p:cNvPr id="11274" name="Google Shape;11274;p8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85"/>
          <p:cNvGrpSpPr/>
          <p:nvPr/>
        </p:nvGrpSpPr>
        <p:grpSpPr>
          <a:xfrm>
            <a:off x="1271981" y="1819785"/>
            <a:ext cx="378452" cy="341321"/>
            <a:chOff x="1298519" y="1970322"/>
            <a:chExt cx="378452" cy="341321"/>
          </a:xfrm>
        </p:grpSpPr>
        <p:sp>
          <p:nvSpPr>
            <p:cNvPr id="11305" name="Google Shape;11305;p8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5"/>
          <p:cNvGrpSpPr/>
          <p:nvPr/>
        </p:nvGrpSpPr>
        <p:grpSpPr>
          <a:xfrm>
            <a:off x="3088278" y="3196330"/>
            <a:ext cx="283217" cy="359180"/>
            <a:chOff x="3114815" y="3346868"/>
            <a:chExt cx="283217" cy="359180"/>
          </a:xfrm>
        </p:grpSpPr>
        <p:sp>
          <p:nvSpPr>
            <p:cNvPr id="11326" name="Google Shape;11326;p8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5"/>
          <p:cNvGrpSpPr/>
          <p:nvPr/>
        </p:nvGrpSpPr>
        <p:grpSpPr>
          <a:xfrm>
            <a:off x="3946648" y="3202693"/>
            <a:ext cx="378661" cy="346558"/>
            <a:chOff x="3973186" y="3353231"/>
            <a:chExt cx="378661" cy="346558"/>
          </a:xfrm>
        </p:grpSpPr>
        <p:sp>
          <p:nvSpPr>
            <p:cNvPr id="11340" name="Google Shape;11340;p8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5"/>
          <p:cNvGrpSpPr/>
          <p:nvPr/>
        </p:nvGrpSpPr>
        <p:grpSpPr>
          <a:xfrm>
            <a:off x="2126319" y="4112465"/>
            <a:ext cx="373241" cy="359127"/>
            <a:chOff x="2152857" y="4263002"/>
            <a:chExt cx="373241" cy="359127"/>
          </a:xfrm>
        </p:grpSpPr>
        <p:sp>
          <p:nvSpPr>
            <p:cNvPr id="11359" name="Google Shape;11359;p8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5"/>
          <p:cNvGrpSpPr/>
          <p:nvPr/>
        </p:nvGrpSpPr>
        <p:grpSpPr>
          <a:xfrm>
            <a:off x="833094" y="3196435"/>
            <a:ext cx="303537" cy="359127"/>
            <a:chOff x="859632" y="3346972"/>
            <a:chExt cx="303537" cy="359127"/>
          </a:xfrm>
        </p:grpSpPr>
        <p:sp>
          <p:nvSpPr>
            <p:cNvPr id="11368" name="Google Shape;11368;p8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5"/>
          <p:cNvGrpSpPr/>
          <p:nvPr/>
        </p:nvGrpSpPr>
        <p:grpSpPr>
          <a:xfrm>
            <a:off x="1741373" y="2731704"/>
            <a:ext cx="265306" cy="366799"/>
            <a:chOff x="1767911" y="2882241"/>
            <a:chExt cx="265306" cy="366799"/>
          </a:xfrm>
        </p:grpSpPr>
        <p:sp>
          <p:nvSpPr>
            <p:cNvPr id="11374" name="Google Shape;11374;p8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85"/>
          <p:cNvGrpSpPr/>
          <p:nvPr/>
        </p:nvGrpSpPr>
        <p:grpSpPr>
          <a:xfrm>
            <a:off x="1305472" y="1349397"/>
            <a:ext cx="331895" cy="359311"/>
            <a:chOff x="1332009" y="1499935"/>
            <a:chExt cx="331895" cy="359311"/>
          </a:xfrm>
        </p:grpSpPr>
        <p:sp>
          <p:nvSpPr>
            <p:cNvPr id="11390" name="Google Shape;11390;p8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5"/>
          <p:cNvGrpSpPr/>
          <p:nvPr/>
        </p:nvGrpSpPr>
        <p:grpSpPr>
          <a:xfrm>
            <a:off x="2636927" y="3196278"/>
            <a:ext cx="289528" cy="359232"/>
            <a:chOff x="2663464" y="3346815"/>
            <a:chExt cx="289528" cy="359232"/>
          </a:xfrm>
        </p:grpSpPr>
        <p:sp>
          <p:nvSpPr>
            <p:cNvPr id="11408" name="Google Shape;11408;p8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5"/>
          <p:cNvGrpSpPr/>
          <p:nvPr/>
        </p:nvGrpSpPr>
        <p:grpSpPr>
          <a:xfrm>
            <a:off x="1289237" y="2731389"/>
            <a:ext cx="269051" cy="366983"/>
            <a:chOff x="1315775" y="2881927"/>
            <a:chExt cx="269051" cy="366983"/>
          </a:xfrm>
        </p:grpSpPr>
        <p:sp>
          <p:nvSpPr>
            <p:cNvPr id="11420" name="Google Shape;11420;p8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85"/>
          <p:cNvGrpSpPr/>
          <p:nvPr/>
        </p:nvGrpSpPr>
        <p:grpSpPr>
          <a:xfrm>
            <a:off x="3950890" y="1829604"/>
            <a:ext cx="359232" cy="322023"/>
            <a:chOff x="3977427" y="1980142"/>
            <a:chExt cx="359232" cy="322023"/>
          </a:xfrm>
        </p:grpSpPr>
        <p:sp>
          <p:nvSpPr>
            <p:cNvPr id="11436" name="Google Shape;11436;p8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5"/>
          <p:cNvGrpSpPr/>
          <p:nvPr/>
        </p:nvGrpSpPr>
        <p:grpSpPr>
          <a:xfrm>
            <a:off x="839091" y="2263071"/>
            <a:ext cx="361720" cy="359180"/>
            <a:chOff x="865628" y="2413608"/>
            <a:chExt cx="361720" cy="359180"/>
          </a:xfrm>
        </p:grpSpPr>
        <p:sp>
          <p:nvSpPr>
            <p:cNvPr id="11447" name="Google Shape;11447;p8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85"/>
          <p:cNvGrpSpPr/>
          <p:nvPr/>
        </p:nvGrpSpPr>
        <p:grpSpPr>
          <a:xfrm>
            <a:off x="3090556" y="2731389"/>
            <a:ext cx="268815" cy="366983"/>
            <a:chOff x="3117093" y="2881927"/>
            <a:chExt cx="268815" cy="366983"/>
          </a:xfrm>
        </p:grpSpPr>
        <p:sp>
          <p:nvSpPr>
            <p:cNvPr id="11461" name="Google Shape;11461;p8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5"/>
          <p:cNvGrpSpPr/>
          <p:nvPr/>
        </p:nvGrpSpPr>
        <p:grpSpPr>
          <a:xfrm>
            <a:off x="3507971" y="1357462"/>
            <a:ext cx="368502" cy="343521"/>
            <a:chOff x="3534508" y="1508000"/>
            <a:chExt cx="368502" cy="343521"/>
          </a:xfrm>
        </p:grpSpPr>
        <p:sp>
          <p:nvSpPr>
            <p:cNvPr id="11477" name="Google Shape;11477;p8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85"/>
          <p:cNvGrpSpPr/>
          <p:nvPr/>
        </p:nvGrpSpPr>
        <p:grpSpPr>
          <a:xfrm>
            <a:off x="7131161" y="1349424"/>
            <a:ext cx="279054" cy="354754"/>
            <a:chOff x="7147436" y="1502999"/>
            <a:chExt cx="279054" cy="354754"/>
          </a:xfrm>
        </p:grpSpPr>
        <p:sp>
          <p:nvSpPr>
            <p:cNvPr id="11493" name="Google Shape;11493;p8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5"/>
          <p:cNvGrpSpPr/>
          <p:nvPr/>
        </p:nvGrpSpPr>
        <p:grpSpPr>
          <a:xfrm>
            <a:off x="7586806" y="1819497"/>
            <a:ext cx="276802" cy="354807"/>
            <a:chOff x="7603081" y="1973072"/>
            <a:chExt cx="276802" cy="354807"/>
          </a:xfrm>
        </p:grpSpPr>
        <p:sp>
          <p:nvSpPr>
            <p:cNvPr id="11510" name="Google Shape;11510;p8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5"/>
          <p:cNvGrpSpPr/>
          <p:nvPr/>
        </p:nvGrpSpPr>
        <p:grpSpPr>
          <a:xfrm>
            <a:off x="6680517" y="1349424"/>
            <a:ext cx="276802" cy="354754"/>
            <a:chOff x="6696792" y="1502999"/>
            <a:chExt cx="276802" cy="354754"/>
          </a:xfrm>
        </p:grpSpPr>
        <p:sp>
          <p:nvSpPr>
            <p:cNvPr id="11525" name="Google Shape;11525;p8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0" name="Google Shape;11540;p8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1" name="Google Shape;11541;p85"/>
          <p:cNvGrpSpPr/>
          <p:nvPr/>
        </p:nvGrpSpPr>
        <p:grpSpPr>
          <a:xfrm>
            <a:off x="6207118" y="1349424"/>
            <a:ext cx="320295" cy="354754"/>
            <a:chOff x="6223393" y="1502999"/>
            <a:chExt cx="320295" cy="354754"/>
          </a:xfrm>
        </p:grpSpPr>
        <p:sp>
          <p:nvSpPr>
            <p:cNvPr id="11542" name="Google Shape;11542;p8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85"/>
          <p:cNvGrpSpPr/>
          <p:nvPr/>
        </p:nvGrpSpPr>
        <p:grpSpPr>
          <a:xfrm>
            <a:off x="5294336" y="1349397"/>
            <a:ext cx="339515" cy="354781"/>
            <a:chOff x="5310611" y="1502972"/>
            <a:chExt cx="339515" cy="354781"/>
          </a:xfrm>
        </p:grpSpPr>
        <p:sp>
          <p:nvSpPr>
            <p:cNvPr id="11566" name="Google Shape;11566;p8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5"/>
          <p:cNvGrpSpPr/>
          <p:nvPr/>
        </p:nvGrpSpPr>
        <p:grpSpPr>
          <a:xfrm>
            <a:off x="6237362" y="3636526"/>
            <a:ext cx="274550" cy="354833"/>
            <a:chOff x="6253637" y="3790101"/>
            <a:chExt cx="274550" cy="354833"/>
          </a:xfrm>
        </p:grpSpPr>
        <p:sp>
          <p:nvSpPr>
            <p:cNvPr id="11583" name="Google Shape;11583;p8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85"/>
          <p:cNvGrpSpPr/>
          <p:nvPr/>
        </p:nvGrpSpPr>
        <p:grpSpPr>
          <a:xfrm>
            <a:off x="5786456" y="3636605"/>
            <a:ext cx="274576" cy="354754"/>
            <a:chOff x="5802731" y="3790180"/>
            <a:chExt cx="274576" cy="354754"/>
          </a:xfrm>
        </p:grpSpPr>
        <p:sp>
          <p:nvSpPr>
            <p:cNvPr id="11601" name="Google Shape;11601;p8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85"/>
          <p:cNvGrpSpPr/>
          <p:nvPr/>
        </p:nvGrpSpPr>
        <p:grpSpPr>
          <a:xfrm>
            <a:off x="5335813" y="3636631"/>
            <a:ext cx="274550" cy="354728"/>
            <a:chOff x="5352088" y="3790206"/>
            <a:chExt cx="274550" cy="354728"/>
          </a:xfrm>
        </p:grpSpPr>
        <p:sp>
          <p:nvSpPr>
            <p:cNvPr id="11623" name="Google Shape;11623;p8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5"/>
          <p:cNvGrpSpPr/>
          <p:nvPr/>
        </p:nvGrpSpPr>
        <p:grpSpPr>
          <a:xfrm>
            <a:off x="4885431" y="3636500"/>
            <a:ext cx="274550" cy="354859"/>
            <a:chOff x="4901706" y="3790075"/>
            <a:chExt cx="274550" cy="354859"/>
          </a:xfrm>
        </p:grpSpPr>
        <p:sp>
          <p:nvSpPr>
            <p:cNvPr id="11648" name="Google Shape;11648;p8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5"/>
          <p:cNvGrpSpPr/>
          <p:nvPr/>
        </p:nvGrpSpPr>
        <p:grpSpPr>
          <a:xfrm>
            <a:off x="8036429" y="1349633"/>
            <a:ext cx="275073" cy="354545"/>
            <a:chOff x="8052704" y="1503208"/>
            <a:chExt cx="275073" cy="354545"/>
          </a:xfrm>
        </p:grpSpPr>
        <p:sp>
          <p:nvSpPr>
            <p:cNvPr id="11666" name="Google Shape;11666;p8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85"/>
          <p:cNvGrpSpPr/>
          <p:nvPr/>
        </p:nvGrpSpPr>
        <p:grpSpPr>
          <a:xfrm>
            <a:off x="5778470" y="1349424"/>
            <a:ext cx="274550" cy="354754"/>
            <a:chOff x="5794745" y="1502999"/>
            <a:chExt cx="274550" cy="354754"/>
          </a:xfrm>
        </p:grpSpPr>
        <p:sp>
          <p:nvSpPr>
            <p:cNvPr id="11684" name="Google Shape;11684;p8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5"/>
          <p:cNvGrpSpPr/>
          <p:nvPr/>
        </p:nvGrpSpPr>
        <p:grpSpPr>
          <a:xfrm>
            <a:off x="4880665" y="1349424"/>
            <a:ext cx="263316" cy="354754"/>
            <a:chOff x="4896940" y="1502999"/>
            <a:chExt cx="263316" cy="354754"/>
          </a:xfrm>
        </p:grpSpPr>
        <p:sp>
          <p:nvSpPr>
            <p:cNvPr id="11708" name="Google Shape;11708;p8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5"/>
          <p:cNvGrpSpPr/>
          <p:nvPr/>
        </p:nvGrpSpPr>
        <p:grpSpPr>
          <a:xfrm>
            <a:off x="6239117" y="4114507"/>
            <a:ext cx="274550" cy="354728"/>
            <a:chOff x="6255392" y="4268082"/>
            <a:chExt cx="274550" cy="354728"/>
          </a:xfrm>
        </p:grpSpPr>
        <p:sp>
          <p:nvSpPr>
            <p:cNvPr id="11730" name="Google Shape;11730;p8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85"/>
          <p:cNvGrpSpPr/>
          <p:nvPr/>
        </p:nvGrpSpPr>
        <p:grpSpPr>
          <a:xfrm>
            <a:off x="7587801" y="3636500"/>
            <a:ext cx="275807" cy="354859"/>
            <a:chOff x="7604076" y="3790075"/>
            <a:chExt cx="275807" cy="354859"/>
          </a:xfrm>
        </p:grpSpPr>
        <p:sp>
          <p:nvSpPr>
            <p:cNvPr id="11751" name="Google Shape;11751;p8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5"/>
          <p:cNvGrpSpPr/>
          <p:nvPr/>
        </p:nvGrpSpPr>
        <p:grpSpPr>
          <a:xfrm>
            <a:off x="7138152" y="3636631"/>
            <a:ext cx="274550" cy="354493"/>
            <a:chOff x="7154427" y="3790206"/>
            <a:chExt cx="274550" cy="354493"/>
          </a:xfrm>
        </p:grpSpPr>
        <p:sp>
          <p:nvSpPr>
            <p:cNvPr id="11774" name="Google Shape;11774;p8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5"/>
          <p:cNvGrpSpPr/>
          <p:nvPr/>
        </p:nvGrpSpPr>
        <p:grpSpPr>
          <a:xfrm>
            <a:off x="8038183" y="1819575"/>
            <a:ext cx="274576" cy="354728"/>
            <a:chOff x="8054458" y="1973150"/>
            <a:chExt cx="274576" cy="354728"/>
          </a:xfrm>
        </p:grpSpPr>
        <p:sp>
          <p:nvSpPr>
            <p:cNvPr id="11795" name="Google Shape;11795;p8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5"/>
          <p:cNvGrpSpPr/>
          <p:nvPr/>
        </p:nvGrpSpPr>
        <p:grpSpPr>
          <a:xfrm>
            <a:off x="7137655" y="1819575"/>
            <a:ext cx="274812" cy="354728"/>
            <a:chOff x="7153930" y="1973150"/>
            <a:chExt cx="274812" cy="354728"/>
          </a:xfrm>
        </p:grpSpPr>
        <p:sp>
          <p:nvSpPr>
            <p:cNvPr id="11818" name="Google Shape;11818;p8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5"/>
          <p:cNvGrpSpPr/>
          <p:nvPr/>
        </p:nvGrpSpPr>
        <p:grpSpPr>
          <a:xfrm>
            <a:off x="6687247" y="1819523"/>
            <a:ext cx="274812" cy="354781"/>
            <a:chOff x="6703522" y="1973098"/>
            <a:chExt cx="274812" cy="354781"/>
          </a:xfrm>
        </p:grpSpPr>
        <p:sp>
          <p:nvSpPr>
            <p:cNvPr id="11838" name="Google Shape;11838;p8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85"/>
          <p:cNvGrpSpPr/>
          <p:nvPr/>
        </p:nvGrpSpPr>
        <p:grpSpPr>
          <a:xfrm>
            <a:off x="6237100" y="1819575"/>
            <a:ext cx="274812" cy="354728"/>
            <a:chOff x="6253375" y="1973150"/>
            <a:chExt cx="274812" cy="354728"/>
          </a:xfrm>
        </p:grpSpPr>
        <p:sp>
          <p:nvSpPr>
            <p:cNvPr id="11864" name="Google Shape;11864;p8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5"/>
          <p:cNvGrpSpPr/>
          <p:nvPr/>
        </p:nvGrpSpPr>
        <p:grpSpPr>
          <a:xfrm>
            <a:off x="5786221" y="1819575"/>
            <a:ext cx="275309" cy="354728"/>
            <a:chOff x="5802496" y="1973150"/>
            <a:chExt cx="275309" cy="354728"/>
          </a:xfrm>
        </p:grpSpPr>
        <p:sp>
          <p:nvSpPr>
            <p:cNvPr id="11903" name="Google Shape;11903;p8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5"/>
          <p:cNvGrpSpPr/>
          <p:nvPr/>
        </p:nvGrpSpPr>
        <p:grpSpPr>
          <a:xfrm>
            <a:off x="5336808" y="1819575"/>
            <a:ext cx="274576" cy="354728"/>
            <a:chOff x="5353083" y="1973150"/>
            <a:chExt cx="274576" cy="354728"/>
          </a:xfrm>
        </p:grpSpPr>
        <p:sp>
          <p:nvSpPr>
            <p:cNvPr id="11930" name="Google Shape;11930;p8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85"/>
          <p:cNvGrpSpPr/>
          <p:nvPr/>
        </p:nvGrpSpPr>
        <p:grpSpPr>
          <a:xfrm>
            <a:off x="4886426" y="1819575"/>
            <a:ext cx="274812" cy="354728"/>
            <a:chOff x="4902701" y="1973150"/>
            <a:chExt cx="274812" cy="354728"/>
          </a:xfrm>
        </p:grpSpPr>
        <p:sp>
          <p:nvSpPr>
            <p:cNvPr id="11952" name="Google Shape;11952;p8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5"/>
          <p:cNvGrpSpPr/>
          <p:nvPr/>
        </p:nvGrpSpPr>
        <p:grpSpPr>
          <a:xfrm>
            <a:off x="4886426" y="2726414"/>
            <a:ext cx="272560" cy="354676"/>
            <a:chOff x="4902701" y="2879989"/>
            <a:chExt cx="272560" cy="354676"/>
          </a:xfrm>
        </p:grpSpPr>
        <p:sp>
          <p:nvSpPr>
            <p:cNvPr id="11978" name="Google Shape;11978;p8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5"/>
          <p:cNvGrpSpPr/>
          <p:nvPr/>
        </p:nvGrpSpPr>
        <p:grpSpPr>
          <a:xfrm>
            <a:off x="5787713" y="4114507"/>
            <a:ext cx="274550" cy="354728"/>
            <a:chOff x="5803988" y="4268082"/>
            <a:chExt cx="274550" cy="354728"/>
          </a:xfrm>
        </p:grpSpPr>
        <p:sp>
          <p:nvSpPr>
            <p:cNvPr id="12003" name="Google Shape;12003;p8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5"/>
          <p:cNvGrpSpPr/>
          <p:nvPr/>
        </p:nvGrpSpPr>
        <p:grpSpPr>
          <a:xfrm>
            <a:off x="5336074" y="4114507"/>
            <a:ext cx="274550" cy="354728"/>
            <a:chOff x="5352349" y="4268082"/>
            <a:chExt cx="274550" cy="354728"/>
          </a:xfrm>
        </p:grpSpPr>
        <p:sp>
          <p:nvSpPr>
            <p:cNvPr id="12026" name="Google Shape;12026;p8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85"/>
          <p:cNvGrpSpPr/>
          <p:nvPr/>
        </p:nvGrpSpPr>
        <p:grpSpPr>
          <a:xfrm>
            <a:off x="7590551" y="2265715"/>
            <a:ext cx="274550" cy="354728"/>
            <a:chOff x="7606826" y="2419290"/>
            <a:chExt cx="274550" cy="354728"/>
          </a:xfrm>
        </p:grpSpPr>
        <p:sp>
          <p:nvSpPr>
            <p:cNvPr id="12049" name="Google Shape;12049;p8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85"/>
          <p:cNvGrpSpPr/>
          <p:nvPr/>
        </p:nvGrpSpPr>
        <p:grpSpPr>
          <a:xfrm>
            <a:off x="7139907" y="2265715"/>
            <a:ext cx="274550" cy="354728"/>
            <a:chOff x="7156182" y="2419290"/>
            <a:chExt cx="274550" cy="354728"/>
          </a:xfrm>
        </p:grpSpPr>
        <p:sp>
          <p:nvSpPr>
            <p:cNvPr id="12065" name="Google Shape;12065;p8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5"/>
          <p:cNvGrpSpPr/>
          <p:nvPr/>
        </p:nvGrpSpPr>
        <p:grpSpPr>
          <a:xfrm>
            <a:off x="6689001" y="2265715"/>
            <a:ext cx="274812" cy="354728"/>
            <a:chOff x="6705276" y="2419290"/>
            <a:chExt cx="274812" cy="354728"/>
          </a:xfrm>
        </p:grpSpPr>
        <p:sp>
          <p:nvSpPr>
            <p:cNvPr id="12081" name="Google Shape;12081;p8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85"/>
          <p:cNvGrpSpPr/>
          <p:nvPr/>
        </p:nvGrpSpPr>
        <p:grpSpPr>
          <a:xfrm>
            <a:off x="4886661" y="2265715"/>
            <a:ext cx="274576" cy="354728"/>
            <a:chOff x="4902936" y="2419290"/>
            <a:chExt cx="274576" cy="354728"/>
          </a:xfrm>
        </p:grpSpPr>
        <p:sp>
          <p:nvSpPr>
            <p:cNvPr id="12110" name="Google Shape;12110;p8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85"/>
          <p:cNvGrpSpPr/>
          <p:nvPr/>
        </p:nvGrpSpPr>
        <p:grpSpPr>
          <a:xfrm>
            <a:off x="7591781" y="3192219"/>
            <a:ext cx="270334" cy="354754"/>
            <a:chOff x="7608056" y="3345794"/>
            <a:chExt cx="270334" cy="354754"/>
          </a:xfrm>
        </p:grpSpPr>
        <p:sp>
          <p:nvSpPr>
            <p:cNvPr id="12131" name="Google Shape;12131;p8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5"/>
          <p:cNvGrpSpPr/>
          <p:nvPr/>
        </p:nvGrpSpPr>
        <p:grpSpPr>
          <a:xfrm>
            <a:off x="6696490" y="4114507"/>
            <a:ext cx="263316" cy="354728"/>
            <a:chOff x="6712765" y="4268082"/>
            <a:chExt cx="263316" cy="354728"/>
          </a:xfrm>
        </p:grpSpPr>
        <p:sp>
          <p:nvSpPr>
            <p:cNvPr id="12151" name="Google Shape;12151;p8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5"/>
          <p:cNvGrpSpPr/>
          <p:nvPr/>
        </p:nvGrpSpPr>
        <p:grpSpPr>
          <a:xfrm>
            <a:off x="5343066" y="2265584"/>
            <a:ext cx="262819" cy="354859"/>
            <a:chOff x="5359341" y="2419159"/>
            <a:chExt cx="262819" cy="354859"/>
          </a:xfrm>
        </p:grpSpPr>
        <p:sp>
          <p:nvSpPr>
            <p:cNvPr id="12168" name="Google Shape;12168;p8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85"/>
          <p:cNvGrpSpPr/>
          <p:nvPr/>
        </p:nvGrpSpPr>
        <p:grpSpPr>
          <a:xfrm>
            <a:off x="6693007" y="3636631"/>
            <a:ext cx="263316" cy="354493"/>
            <a:chOff x="6709282" y="3790206"/>
            <a:chExt cx="263316" cy="354493"/>
          </a:xfrm>
        </p:grpSpPr>
        <p:sp>
          <p:nvSpPr>
            <p:cNvPr id="12190" name="Google Shape;12190;p8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85"/>
          <p:cNvGrpSpPr/>
          <p:nvPr/>
        </p:nvGrpSpPr>
        <p:grpSpPr>
          <a:xfrm>
            <a:off x="6244354" y="2265715"/>
            <a:ext cx="263055" cy="354493"/>
            <a:chOff x="6260629" y="2419290"/>
            <a:chExt cx="263055" cy="354493"/>
          </a:xfrm>
        </p:grpSpPr>
        <p:sp>
          <p:nvSpPr>
            <p:cNvPr id="12207" name="Google Shape;12207;p8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5"/>
          <p:cNvGrpSpPr/>
          <p:nvPr/>
        </p:nvGrpSpPr>
        <p:grpSpPr>
          <a:xfrm>
            <a:off x="6244589" y="2726336"/>
            <a:ext cx="263343" cy="354754"/>
            <a:chOff x="6260864" y="2879911"/>
            <a:chExt cx="263343" cy="354754"/>
          </a:xfrm>
        </p:grpSpPr>
        <p:sp>
          <p:nvSpPr>
            <p:cNvPr id="12223" name="Google Shape;12223;p8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5"/>
          <p:cNvGrpSpPr/>
          <p:nvPr/>
        </p:nvGrpSpPr>
        <p:grpSpPr>
          <a:xfrm>
            <a:off x="8046693" y="2265715"/>
            <a:ext cx="263316" cy="354728"/>
            <a:chOff x="8062968" y="2419290"/>
            <a:chExt cx="263316" cy="354728"/>
          </a:xfrm>
        </p:grpSpPr>
        <p:sp>
          <p:nvSpPr>
            <p:cNvPr id="12242" name="Google Shape;12242;p8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5"/>
          <p:cNvGrpSpPr/>
          <p:nvPr/>
        </p:nvGrpSpPr>
        <p:grpSpPr>
          <a:xfrm>
            <a:off x="5793448" y="2265715"/>
            <a:ext cx="263316" cy="354728"/>
            <a:chOff x="5809723" y="2419290"/>
            <a:chExt cx="263316" cy="354728"/>
          </a:xfrm>
        </p:grpSpPr>
        <p:sp>
          <p:nvSpPr>
            <p:cNvPr id="12260" name="Google Shape;12260;p8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5"/>
          <p:cNvGrpSpPr/>
          <p:nvPr/>
        </p:nvGrpSpPr>
        <p:grpSpPr>
          <a:xfrm>
            <a:off x="7590551" y="1349424"/>
            <a:ext cx="263552" cy="354754"/>
            <a:chOff x="7606826" y="1502999"/>
            <a:chExt cx="263552" cy="354754"/>
          </a:xfrm>
        </p:grpSpPr>
        <p:sp>
          <p:nvSpPr>
            <p:cNvPr id="12278" name="Google Shape;12278;p8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85"/>
          <p:cNvGrpSpPr/>
          <p:nvPr/>
        </p:nvGrpSpPr>
        <p:grpSpPr>
          <a:xfrm>
            <a:off x="8044180" y="3636500"/>
            <a:ext cx="264076" cy="354623"/>
            <a:chOff x="8060455" y="3790075"/>
            <a:chExt cx="264076" cy="354623"/>
          </a:xfrm>
        </p:grpSpPr>
        <p:sp>
          <p:nvSpPr>
            <p:cNvPr id="12297" name="Google Shape;12297;p8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85"/>
          <p:cNvGrpSpPr/>
          <p:nvPr/>
        </p:nvGrpSpPr>
        <p:grpSpPr>
          <a:xfrm>
            <a:off x="7598275" y="2726336"/>
            <a:ext cx="263316" cy="354754"/>
            <a:chOff x="7614550" y="2879911"/>
            <a:chExt cx="263316" cy="354754"/>
          </a:xfrm>
        </p:grpSpPr>
        <p:sp>
          <p:nvSpPr>
            <p:cNvPr id="12321" name="Google Shape;12321;p8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85"/>
          <p:cNvGrpSpPr/>
          <p:nvPr/>
        </p:nvGrpSpPr>
        <p:grpSpPr>
          <a:xfrm>
            <a:off x="4884409" y="4114612"/>
            <a:ext cx="274576" cy="354623"/>
            <a:chOff x="4900684" y="4268187"/>
            <a:chExt cx="274576" cy="354623"/>
          </a:xfrm>
        </p:grpSpPr>
        <p:sp>
          <p:nvSpPr>
            <p:cNvPr id="12341" name="Google Shape;12341;p8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5"/>
          <p:cNvGrpSpPr/>
          <p:nvPr/>
        </p:nvGrpSpPr>
        <p:grpSpPr>
          <a:xfrm>
            <a:off x="7145379" y="3192219"/>
            <a:ext cx="263343" cy="354754"/>
            <a:chOff x="7161654" y="3345794"/>
            <a:chExt cx="263343" cy="354754"/>
          </a:xfrm>
        </p:grpSpPr>
        <p:sp>
          <p:nvSpPr>
            <p:cNvPr id="12357" name="Google Shape;12357;p8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85"/>
          <p:cNvGrpSpPr/>
          <p:nvPr/>
        </p:nvGrpSpPr>
        <p:grpSpPr>
          <a:xfrm>
            <a:off x="6695495" y="3192219"/>
            <a:ext cx="263081" cy="354754"/>
            <a:chOff x="6711770" y="3345794"/>
            <a:chExt cx="263081" cy="354754"/>
          </a:xfrm>
        </p:grpSpPr>
        <p:sp>
          <p:nvSpPr>
            <p:cNvPr id="12377" name="Google Shape;12377;p8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85"/>
          <p:cNvGrpSpPr/>
          <p:nvPr/>
        </p:nvGrpSpPr>
        <p:grpSpPr>
          <a:xfrm>
            <a:off x="7147134" y="2726676"/>
            <a:ext cx="263316" cy="354414"/>
            <a:chOff x="7163409" y="2880251"/>
            <a:chExt cx="263316" cy="354414"/>
          </a:xfrm>
        </p:grpSpPr>
        <p:sp>
          <p:nvSpPr>
            <p:cNvPr id="12395" name="Google Shape;12395;p8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5"/>
          <p:cNvGrpSpPr/>
          <p:nvPr/>
        </p:nvGrpSpPr>
        <p:grpSpPr>
          <a:xfrm>
            <a:off x="6695757" y="2726597"/>
            <a:ext cx="263316" cy="354493"/>
            <a:chOff x="6712032" y="2880172"/>
            <a:chExt cx="263316" cy="354493"/>
          </a:xfrm>
        </p:grpSpPr>
        <p:sp>
          <p:nvSpPr>
            <p:cNvPr id="12408" name="Google Shape;12408;p8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5"/>
          <p:cNvGrpSpPr/>
          <p:nvPr/>
        </p:nvGrpSpPr>
        <p:grpSpPr>
          <a:xfrm>
            <a:off x="6245349" y="3192219"/>
            <a:ext cx="263316" cy="354754"/>
            <a:chOff x="6261624" y="3345794"/>
            <a:chExt cx="263316" cy="354754"/>
          </a:xfrm>
        </p:grpSpPr>
        <p:sp>
          <p:nvSpPr>
            <p:cNvPr id="12430" name="Google Shape;12430;p8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8" name="Google Shape;12458;p8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9" name="Google Shape;12459;p85"/>
          <p:cNvGrpSpPr/>
          <p:nvPr/>
        </p:nvGrpSpPr>
        <p:grpSpPr>
          <a:xfrm>
            <a:off x="5795464" y="3192219"/>
            <a:ext cx="263316" cy="354754"/>
            <a:chOff x="5811739" y="3345794"/>
            <a:chExt cx="263316" cy="354754"/>
          </a:xfrm>
        </p:grpSpPr>
        <p:sp>
          <p:nvSpPr>
            <p:cNvPr id="12460" name="Google Shape;12460;p8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5"/>
          <p:cNvGrpSpPr/>
          <p:nvPr/>
        </p:nvGrpSpPr>
        <p:grpSpPr>
          <a:xfrm>
            <a:off x="5347543" y="3192219"/>
            <a:ext cx="259074" cy="354493"/>
            <a:chOff x="5363818" y="3345794"/>
            <a:chExt cx="259074" cy="354493"/>
          </a:xfrm>
        </p:grpSpPr>
        <p:sp>
          <p:nvSpPr>
            <p:cNvPr id="12482" name="Google Shape;12482;p8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5"/>
          <p:cNvGrpSpPr/>
          <p:nvPr/>
        </p:nvGrpSpPr>
        <p:grpSpPr>
          <a:xfrm>
            <a:off x="4896664" y="3192088"/>
            <a:ext cx="261326" cy="354885"/>
            <a:chOff x="4912939" y="3345663"/>
            <a:chExt cx="261326" cy="354885"/>
          </a:xfrm>
        </p:grpSpPr>
        <p:sp>
          <p:nvSpPr>
            <p:cNvPr id="12508" name="Google Shape;12508;p8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85"/>
          <p:cNvGrpSpPr/>
          <p:nvPr/>
        </p:nvGrpSpPr>
        <p:grpSpPr>
          <a:xfrm>
            <a:off x="5793448" y="2726336"/>
            <a:ext cx="263081" cy="355016"/>
            <a:chOff x="5809723" y="2879911"/>
            <a:chExt cx="263081" cy="355016"/>
          </a:xfrm>
        </p:grpSpPr>
        <p:sp>
          <p:nvSpPr>
            <p:cNvPr id="12530" name="Google Shape;12530;p8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5"/>
          <p:cNvGrpSpPr/>
          <p:nvPr/>
        </p:nvGrpSpPr>
        <p:grpSpPr>
          <a:xfrm>
            <a:off x="7599794" y="4114481"/>
            <a:ext cx="263316" cy="354754"/>
            <a:chOff x="7616069" y="4268056"/>
            <a:chExt cx="263316" cy="354754"/>
          </a:xfrm>
        </p:grpSpPr>
        <p:sp>
          <p:nvSpPr>
            <p:cNvPr id="12553" name="Google Shape;12553;p8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5"/>
          <p:cNvGrpSpPr/>
          <p:nvPr/>
        </p:nvGrpSpPr>
        <p:grpSpPr>
          <a:xfrm>
            <a:off x="7148129" y="4114743"/>
            <a:ext cx="263316" cy="354493"/>
            <a:chOff x="7164404" y="4268318"/>
            <a:chExt cx="263316" cy="354493"/>
          </a:xfrm>
        </p:grpSpPr>
        <p:sp>
          <p:nvSpPr>
            <p:cNvPr id="12575" name="Google Shape;12575;p8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5"/>
          <p:cNvGrpSpPr/>
          <p:nvPr/>
        </p:nvGrpSpPr>
        <p:grpSpPr>
          <a:xfrm>
            <a:off x="5342071" y="2726336"/>
            <a:ext cx="263316" cy="354754"/>
            <a:chOff x="5358346" y="2879911"/>
            <a:chExt cx="263316" cy="354754"/>
          </a:xfrm>
        </p:grpSpPr>
        <p:sp>
          <p:nvSpPr>
            <p:cNvPr id="12592" name="Google Shape;12592;p8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5"/>
          <p:cNvGrpSpPr/>
          <p:nvPr/>
        </p:nvGrpSpPr>
        <p:grpSpPr>
          <a:xfrm>
            <a:off x="8045175" y="3192167"/>
            <a:ext cx="263316" cy="354807"/>
            <a:chOff x="8061450" y="3345742"/>
            <a:chExt cx="263316" cy="354807"/>
          </a:xfrm>
        </p:grpSpPr>
        <p:sp>
          <p:nvSpPr>
            <p:cNvPr id="12614" name="Google Shape;12614;p8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85"/>
          <p:cNvGrpSpPr/>
          <p:nvPr/>
        </p:nvGrpSpPr>
        <p:grpSpPr>
          <a:xfrm>
            <a:off x="8049678" y="2726336"/>
            <a:ext cx="263081" cy="354754"/>
            <a:chOff x="8065953" y="2879911"/>
            <a:chExt cx="263081" cy="354754"/>
          </a:xfrm>
        </p:grpSpPr>
        <p:sp>
          <p:nvSpPr>
            <p:cNvPr id="12631" name="Google Shape;12631;p8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5"/>
          <p:cNvGrpSpPr/>
          <p:nvPr/>
        </p:nvGrpSpPr>
        <p:grpSpPr>
          <a:xfrm>
            <a:off x="8047924" y="4114743"/>
            <a:ext cx="270308" cy="354493"/>
            <a:chOff x="8064199" y="4268318"/>
            <a:chExt cx="270308" cy="354493"/>
          </a:xfrm>
        </p:grpSpPr>
        <p:sp>
          <p:nvSpPr>
            <p:cNvPr id="12648" name="Google Shape;12648;p8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6" name="Google Shape;12666;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2667" name="Google Shape;12667;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71"/>
        <p:cNvGrpSpPr/>
        <p:nvPr/>
      </p:nvGrpSpPr>
      <p:grpSpPr>
        <a:xfrm>
          <a:off x="0" y="0"/>
          <a:ext cx="0" cy="0"/>
          <a:chOff x="0" y="0"/>
          <a:chExt cx="0" cy="0"/>
        </a:xfrm>
      </p:grpSpPr>
      <p:grpSp>
        <p:nvGrpSpPr>
          <p:cNvPr id="12672" name="Google Shape;12672;p86"/>
          <p:cNvGrpSpPr/>
          <p:nvPr/>
        </p:nvGrpSpPr>
        <p:grpSpPr>
          <a:xfrm>
            <a:off x="3507933" y="3164345"/>
            <a:ext cx="381482" cy="366926"/>
            <a:chOff x="3511608" y="3348218"/>
            <a:chExt cx="381482" cy="366926"/>
          </a:xfrm>
        </p:grpSpPr>
        <p:sp>
          <p:nvSpPr>
            <p:cNvPr id="12673" name="Google Shape;12673;p8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6"/>
          <p:cNvGrpSpPr/>
          <p:nvPr/>
        </p:nvGrpSpPr>
        <p:grpSpPr>
          <a:xfrm>
            <a:off x="1846141" y="3623467"/>
            <a:ext cx="163616" cy="366665"/>
            <a:chOff x="1849816" y="3807339"/>
            <a:chExt cx="163616" cy="366665"/>
          </a:xfrm>
        </p:grpSpPr>
        <p:sp>
          <p:nvSpPr>
            <p:cNvPr id="12688" name="Google Shape;12688;p8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6"/>
          <p:cNvGrpSpPr/>
          <p:nvPr/>
        </p:nvGrpSpPr>
        <p:grpSpPr>
          <a:xfrm>
            <a:off x="2271082" y="3623441"/>
            <a:ext cx="202292" cy="366430"/>
            <a:chOff x="2274757" y="3807313"/>
            <a:chExt cx="202292" cy="366430"/>
          </a:xfrm>
        </p:grpSpPr>
        <p:sp>
          <p:nvSpPr>
            <p:cNvPr id="12703" name="Google Shape;12703;p8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86"/>
          <p:cNvGrpSpPr/>
          <p:nvPr/>
        </p:nvGrpSpPr>
        <p:grpSpPr>
          <a:xfrm>
            <a:off x="3969041" y="3164345"/>
            <a:ext cx="366404" cy="366665"/>
            <a:chOff x="3972716" y="3348218"/>
            <a:chExt cx="366404" cy="366665"/>
          </a:xfrm>
        </p:grpSpPr>
        <p:sp>
          <p:nvSpPr>
            <p:cNvPr id="12714" name="Google Shape;12714;p8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86"/>
          <p:cNvGrpSpPr/>
          <p:nvPr/>
        </p:nvGrpSpPr>
        <p:grpSpPr>
          <a:xfrm>
            <a:off x="862853" y="3164476"/>
            <a:ext cx="317405" cy="366534"/>
            <a:chOff x="866528" y="3348348"/>
            <a:chExt cx="317405" cy="366534"/>
          </a:xfrm>
        </p:grpSpPr>
        <p:sp>
          <p:nvSpPr>
            <p:cNvPr id="12727" name="Google Shape;12727;p8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6"/>
          <p:cNvGrpSpPr/>
          <p:nvPr/>
        </p:nvGrpSpPr>
        <p:grpSpPr>
          <a:xfrm>
            <a:off x="1313143" y="3164423"/>
            <a:ext cx="310872" cy="366848"/>
            <a:chOff x="1316818" y="3348296"/>
            <a:chExt cx="310872" cy="366848"/>
          </a:xfrm>
        </p:grpSpPr>
        <p:sp>
          <p:nvSpPr>
            <p:cNvPr id="12736" name="Google Shape;12736;p8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86"/>
          <p:cNvGrpSpPr/>
          <p:nvPr/>
        </p:nvGrpSpPr>
        <p:grpSpPr>
          <a:xfrm>
            <a:off x="3101573" y="3164371"/>
            <a:ext cx="305620" cy="366430"/>
            <a:chOff x="3105248" y="3348244"/>
            <a:chExt cx="305620" cy="366430"/>
          </a:xfrm>
        </p:grpSpPr>
        <p:sp>
          <p:nvSpPr>
            <p:cNvPr id="12761" name="Google Shape;12761;p8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6"/>
          <p:cNvGrpSpPr/>
          <p:nvPr/>
        </p:nvGrpSpPr>
        <p:grpSpPr>
          <a:xfrm>
            <a:off x="2658313" y="3164345"/>
            <a:ext cx="304078" cy="366665"/>
            <a:chOff x="2661988" y="3348218"/>
            <a:chExt cx="304078" cy="366665"/>
          </a:xfrm>
        </p:grpSpPr>
        <p:sp>
          <p:nvSpPr>
            <p:cNvPr id="12769" name="Google Shape;12769;p8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6"/>
          <p:cNvGrpSpPr/>
          <p:nvPr/>
        </p:nvGrpSpPr>
        <p:grpSpPr>
          <a:xfrm>
            <a:off x="2209252" y="3165024"/>
            <a:ext cx="307606" cy="366482"/>
            <a:chOff x="2212927" y="3348897"/>
            <a:chExt cx="307606" cy="366482"/>
          </a:xfrm>
        </p:grpSpPr>
        <p:sp>
          <p:nvSpPr>
            <p:cNvPr id="12789" name="Google Shape;12789;p8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86"/>
          <p:cNvGrpSpPr/>
          <p:nvPr/>
        </p:nvGrpSpPr>
        <p:grpSpPr>
          <a:xfrm>
            <a:off x="1760714" y="3164345"/>
            <a:ext cx="310114" cy="366665"/>
            <a:chOff x="1764389" y="3348218"/>
            <a:chExt cx="310114" cy="366665"/>
          </a:xfrm>
        </p:grpSpPr>
        <p:sp>
          <p:nvSpPr>
            <p:cNvPr id="12800" name="Google Shape;12800;p8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86"/>
          <p:cNvGrpSpPr/>
          <p:nvPr/>
        </p:nvGrpSpPr>
        <p:grpSpPr>
          <a:xfrm>
            <a:off x="2773897" y="3623415"/>
            <a:ext cx="81716" cy="366717"/>
            <a:chOff x="2777572" y="3807287"/>
            <a:chExt cx="81716" cy="366717"/>
          </a:xfrm>
        </p:grpSpPr>
        <p:sp>
          <p:nvSpPr>
            <p:cNvPr id="12821" name="Google Shape;12821;p8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6"/>
          <p:cNvGrpSpPr/>
          <p:nvPr/>
        </p:nvGrpSpPr>
        <p:grpSpPr>
          <a:xfrm>
            <a:off x="3930339" y="4145908"/>
            <a:ext cx="366665" cy="256334"/>
            <a:chOff x="3934014" y="4329780"/>
            <a:chExt cx="366665" cy="256334"/>
          </a:xfrm>
        </p:grpSpPr>
        <p:sp>
          <p:nvSpPr>
            <p:cNvPr id="12833" name="Google Shape;12833;p8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86"/>
          <p:cNvGrpSpPr/>
          <p:nvPr/>
        </p:nvGrpSpPr>
        <p:grpSpPr>
          <a:xfrm>
            <a:off x="943995" y="3623467"/>
            <a:ext cx="194295" cy="366404"/>
            <a:chOff x="947670" y="3807339"/>
            <a:chExt cx="194295" cy="366404"/>
          </a:xfrm>
        </p:grpSpPr>
        <p:sp>
          <p:nvSpPr>
            <p:cNvPr id="12847" name="Google Shape;12847;p8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6"/>
          <p:cNvGrpSpPr/>
          <p:nvPr/>
        </p:nvGrpSpPr>
        <p:grpSpPr>
          <a:xfrm>
            <a:off x="3416704" y="4102685"/>
            <a:ext cx="368939" cy="342283"/>
            <a:chOff x="3420379" y="4286557"/>
            <a:chExt cx="368939" cy="342283"/>
          </a:xfrm>
        </p:grpSpPr>
        <p:sp>
          <p:nvSpPr>
            <p:cNvPr id="12858" name="Google Shape;12858;p8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6"/>
          <p:cNvGrpSpPr/>
          <p:nvPr/>
        </p:nvGrpSpPr>
        <p:grpSpPr>
          <a:xfrm>
            <a:off x="3961515" y="3658380"/>
            <a:ext cx="369801" cy="296813"/>
            <a:chOff x="3965190" y="3842252"/>
            <a:chExt cx="369801" cy="296813"/>
          </a:xfrm>
        </p:grpSpPr>
        <p:sp>
          <p:nvSpPr>
            <p:cNvPr id="12875" name="Google Shape;12875;p8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86"/>
          <p:cNvGrpSpPr/>
          <p:nvPr/>
        </p:nvGrpSpPr>
        <p:grpSpPr>
          <a:xfrm>
            <a:off x="3502915" y="3649939"/>
            <a:ext cx="396796" cy="313407"/>
            <a:chOff x="3506590" y="3833812"/>
            <a:chExt cx="396796" cy="313407"/>
          </a:xfrm>
        </p:grpSpPr>
        <p:sp>
          <p:nvSpPr>
            <p:cNvPr id="12897" name="Google Shape;12897;p8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86"/>
          <p:cNvGrpSpPr/>
          <p:nvPr/>
        </p:nvGrpSpPr>
        <p:grpSpPr>
          <a:xfrm>
            <a:off x="2765613" y="1781491"/>
            <a:ext cx="104556" cy="366665"/>
            <a:chOff x="2769288" y="1965364"/>
            <a:chExt cx="104556" cy="366665"/>
          </a:xfrm>
        </p:grpSpPr>
        <p:sp>
          <p:nvSpPr>
            <p:cNvPr id="12901" name="Google Shape;12901;p8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86"/>
          <p:cNvGrpSpPr/>
          <p:nvPr/>
        </p:nvGrpSpPr>
        <p:grpSpPr>
          <a:xfrm>
            <a:off x="3963004" y="1826988"/>
            <a:ext cx="367162" cy="275698"/>
            <a:chOff x="3966679" y="2010861"/>
            <a:chExt cx="367162" cy="275698"/>
          </a:xfrm>
        </p:grpSpPr>
        <p:sp>
          <p:nvSpPr>
            <p:cNvPr id="12914" name="Google Shape;12914;p8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6"/>
          <p:cNvGrpSpPr/>
          <p:nvPr/>
        </p:nvGrpSpPr>
        <p:grpSpPr>
          <a:xfrm>
            <a:off x="1748902" y="1841622"/>
            <a:ext cx="366404" cy="246220"/>
            <a:chOff x="1752577" y="2025495"/>
            <a:chExt cx="366404" cy="246220"/>
          </a:xfrm>
        </p:grpSpPr>
        <p:sp>
          <p:nvSpPr>
            <p:cNvPr id="12919" name="Google Shape;12919;p8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6"/>
          <p:cNvGrpSpPr/>
          <p:nvPr/>
        </p:nvGrpSpPr>
        <p:grpSpPr>
          <a:xfrm>
            <a:off x="1305878" y="1885708"/>
            <a:ext cx="366404" cy="158363"/>
            <a:chOff x="1309553" y="2069580"/>
            <a:chExt cx="366404" cy="158363"/>
          </a:xfrm>
        </p:grpSpPr>
        <p:sp>
          <p:nvSpPr>
            <p:cNvPr id="12936" name="Google Shape;12936;p8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6"/>
          <p:cNvGrpSpPr/>
          <p:nvPr/>
        </p:nvGrpSpPr>
        <p:grpSpPr>
          <a:xfrm>
            <a:off x="862853" y="1904889"/>
            <a:ext cx="366639" cy="119635"/>
            <a:chOff x="866528" y="2088762"/>
            <a:chExt cx="366639" cy="119635"/>
          </a:xfrm>
        </p:grpSpPr>
        <p:sp>
          <p:nvSpPr>
            <p:cNvPr id="12963" name="Google Shape;12963;p8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6"/>
          <p:cNvGrpSpPr/>
          <p:nvPr/>
        </p:nvGrpSpPr>
        <p:grpSpPr>
          <a:xfrm>
            <a:off x="2325594" y="1781439"/>
            <a:ext cx="98807" cy="366273"/>
            <a:chOff x="2329269" y="1965312"/>
            <a:chExt cx="98807" cy="366273"/>
          </a:xfrm>
        </p:grpSpPr>
        <p:sp>
          <p:nvSpPr>
            <p:cNvPr id="12978" name="Google Shape;12978;p8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86"/>
          <p:cNvGrpSpPr/>
          <p:nvPr/>
        </p:nvGrpSpPr>
        <p:grpSpPr>
          <a:xfrm>
            <a:off x="3204378" y="1781099"/>
            <a:ext cx="112344" cy="366926"/>
            <a:chOff x="3208053" y="1964972"/>
            <a:chExt cx="112344" cy="366926"/>
          </a:xfrm>
        </p:grpSpPr>
        <p:sp>
          <p:nvSpPr>
            <p:cNvPr id="12982" name="Google Shape;12982;p8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6"/>
          <p:cNvGrpSpPr/>
          <p:nvPr/>
        </p:nvGrpSpPr>
        <p:grpSpPr>
          <a:xfrm>
            <a:off x="3221704" y="3623467"/>
            <a:ext cx="72413" cy="366404"/>
            <a:chOff x="3225379" y="3807339"/>
            <a:chExt cx="72413" cy="366404"/>
          </a:xfrm>
        </p:grpSpPr>
        <p:sp>
          <p:nvSpPr>
            <p:cNvPr id="12989" name="Google Shape;12989;p8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86"/>
          <p:cNvGrpSpPr/>
          <p:nvPr/>
        </p:nvGrpSpPr>
        <p:grpSpPr>
          <a:xfrm>
            <a:off x="3520241" y="1827223"/>
            <a:ext cx="366665" cy="275201"/>
            <a:chOff x="3523916" y="2011096"/>
            <a:chExt cx="366665" cy="275201"/>
          </a:xfrm>
        </p:grpSpPr>
        <p:sp>
          <p:nvSpPr>
            <p:cNvPr id="12998" name="Google Shape;12998;p8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6"/>
          <p:cNvGrpSpPr/>
          <p:nvPr/>
        </p:nvGrpSpPr>
        <p:grpSpPr>
          <a:xfrm>
            <a:off x="1739102" y="1316124"/>
            <a:ext cx="393791" cy="366744"/>
            <a:chOff x="1742777" y="1499997"/>
            <a:chExt cx="393791" cy="366744"/>
          </a:xfrm>
        </p:grpSpPr>
        <p:sp>
          <p:nvSpPr>
            <p:cNvPr id="13019" name="Google Shape;13019;p8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86"/>
          <p:cNvGrpSpPr/>
          <p:nvPr/>
        </p:nvGrpSpPr>
        <p:grpSpPr>
          <a:xfrm>
            <a:off x="4010774" y="1316124"/>
            <a:ext cx="319914" cy="366639"/>
            <a:chOff x="4014449" y="1499997"/>
            <a:chExt cx="319914" cy="366639"/>
          </a:xfrm>
        </p:grpSpPr>
        <p:sp>
          <p:nvSpPr>
            <p:cNvPr id="13034" name="Google Shape;13034;p8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6"/>
          <p:cNvGrpSpPr/>
          <p:nvPr/>
        </p:nvGrpSpPr>
        <p:grpSpPr>
          <a:xfrm>
            <a:off x="862592" y="1407588"/>
            <a:ext cx="367397" cy="183711"/>
            <a:chOff x="866267" y="1591460"/>
            <a:chExt cx="367397" cy="183711"/>
          </a:xfrm>
        </p:grpSpPr>
        <p:sp>
          <p:nvSpPr>
            <p:cNvPr id="13040" name="Google Shape;13040;p8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86"/>
          <p:cNvGrpSpPr/>
          <p:nvPr/>
        </p:nvGrpSpPr>
        <p:grpSpPr>
          <a:xfrm>
            <a:off x="3114168" y="1316019"/>
            <a:ext cx="327440" cy="366744"/>
            <a:chOff x="3117843" y="1499892"/>
            <a:chExt cx="327440" cy="366744"/>
          </a:xfrm>
        </p:grpSpPr>
        <p:sp>
          <p:nvSpPr>
            <p:cNvPr id="13059" name="Google Shape;13059;p8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86"/>
          <p:cNvGrpSpPr/>
          <p:nvPr/>
        </p:nvGrpSpPr>
        <p:grpSpPr>
          <a:xfrm>
            <a:off x="2663330" y="1316124"/>
            <a:ext cx="336770" cy="366639"/>
            <a:chOff x="2667005" y="1499997"/>
            <a:chExt cx="336770" cy="366639"/>
          </a:xfrm>
        </p:grpSpPr>
        <p:sp>
          <p:nvSpPr>
            <p:cNvPr id="13067" name="Google Shape;13067;p8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6"/>
          <p:cNvGrpSpPr/>
          <p:nvPr/>
        </p:nvGrpSpPr>
        <p:grpSpPr>
          <a:xfrm>
            <a:off x="3561191" y="1316124"/>
            <a:ext cx="326473" cy="366639"/>
            <a:chOff x="3564866" y="1499997"/>
            <a:chExt cx="326473" cy="366639"/>
          </a:xfrm>
        </p:grpSpPr>
        <p:sp>
          <p:nvSpPr>
            <p:cNvPr id="13087" name="Google Shape;13087;p8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86"/>
          <p:cNvGrpSpPr/>
          <p:nvPr/>
        </p:nvGrpSpPr>
        <p:grpSpPr>
          <a:xfrm>
            <a:off x="1310399" y="1316124"/>
            <a:ext cx="364392" cy="366639"/>
            <a:chOff x="1314074" y="1499997"/>
            <a:chExt cx="364392" cy="366639"/>
          </a:xfrm>
        </p:grpSpPr>
        <p:sp>
          <p:nvSpPr>
            <p:cNvPr id="13097" name="Google Shape;13097;p8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86"/>
          <p:cNvGrpSpPr/>
          <p:nvPr/>
        </p:nvGrpSpPr>
        <p:grpSpPr>
          <a:xfrm>
            <a:off x="2216804" y="1316124"/>
            <a:ext cx="337005" cy="366639"/>
            <a:chOff x="2220479" y="1499997"/>
            <a:chExt cx="337005" cy="366639"/>
          </a:xfrm>
        </p:grpSpPr>
        <p:sp>
          <p:nvSpPr>
            <p:cNvPr id="13110" name="Google Shape;13110;p8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86"/>
          <p:cNvGrpSpPr/>
          <p:nvPr/>
        </p:nvGrpSpPr>
        <p:grpSpPr>
          <a:xfrm>
            <a:off x="4101480" y="2242103"/>
            <a:ext cx="87230" cy="366430"/>
            <a:chOff x="4105155" y="2425976"/>
            <a:chExt cx="87230" cy="366430"/>
          </a:xfrm>
        </p:grpSpPr>
        <p:sp>
          <p:nvSpPr>
            <p:cNvPr id="13122" name="Google Shape;13122;p8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86"/>
          <p:cNvGrpSpPr/>
          <p:nvPr/>
        </p:nvGrpSpPr>
        <p:grpSpPr>
          <a:xfrm>
            <a:off x="1804434" y="2242129"/>
            <a:ext cx="267884" cy="366639"/>
            <a:chOff x="1808109" y="2426002"/>
            <a:chExt cx="267884" cy="366639"/>
          </a:xfrm>
        </p:grpSpPr>
        <p:sp>
          <p:nvSpPr>
            <p:cNvPr id="13129" name="Google Shape;13129;p8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6"/>
          <p:cNvGrpSpPr/>
          <p:nvPr/>
        </p:nvGrpSpPr>
        <p:grpSpPr>
          <a:xfrm>
            <a:off x="3599893" y="2242129"/>
            <a:ext cx="207597" cy="366639"/>
            <a:chOff x="3603568" y="2426002"/>
            <a:chExt cx="207597" cy="366639"/>
          </a:xfrm>
        </p:grpSpPr>
        <p:sp>
          <p:nvSpPr>
            <p:cNvPr id="13151" name="Google Shape;13151;p8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6"/>
          <p:cNvGrpSpPr/>
          <p:nvPr/>
        </p:nvGrpSpPr>
        <p:grpSpPr>
          <a:xfrm>
            <a:off x="2242440" y="2242129"/>
            <a:ext cx="274417" cy="366404"/>
            <a:chOff x="2246115" y="2426002"/>
            <a:chExt cx="274417" cy="366404"/>
          </a:xfrm>
        </p:grpSpPr>
        <p:sp>
          <p:nvSpPr>
            <p:cNvPr id="13158" name="Google Shape;13158;p8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6" name="Google Shape;13166;p86"/>
          <p:cNvGrpSpPr/>
          <p:nvPr/>
        </p:nvGrpSpPr>
        <p:grpSpPr>
          <a:xfrm>
            <a:off x="2692991" y="2242129"/>
            <a:ext cx="256099" cy="366639"/>
            <a:chOff x="2696666" y="2426002"/>
            <a:chExt cx="256099" cy="366639"/>
          </a:xfrm>
        </p:grpSpPr>
        <p:sp>
          <p:nvSpPr>
            <p:cNvPr id="13167" name="Google Shape;13167;p8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86"/>
          <p:cNvGrpSpPr/>
          <p:nvPr/>
        </p:nvGrpSpPr>
        <p:grpSpPr>
          <a:xfrm>
            <a:off x="3145397" y="2242129"/>
            <a:ext cx="225863" cy="366430"/>
            <a:chOff x="3149072" y="2426002"/>
            <a:chExt cx="225863" cy="366430"/>
          </a:xfrm>
        </p:grpSpPr>
        <p:sp>
          <p:nvSpPr>
            <p:cNvPr id="13174" name="Google Shape;13174;p8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86"/>
          <p:cNvGrpSpPr/>
          <p:nvPr/>
        </p:nvGrpSpPr>
        <p:grpSpPr>
          <a:xfrm>
            <a:off x="1357881" y="2242051"/>
            <a:ext cx="283224" cy="366482"/>
            <a:chOff x="1361556" y="2425923"/>
            <a:chExt cx="283224" cy="366482"/>
          </a:xfrm>
        </p:grpSpPr>
        <p:sp>
          <p:nvSpPr>
            <p:cNvPr id="13186" name="Google Shape;13186;p8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6" name="Google Shape;13206;p86"/>
          <p:cNvGrpSpPr/>
          <p:nvPr/>
        </p:nvGrpSpPr>
        <p:grpSpPr>
          <a:xfrm>
            <a:off x="3970060" y="2707183"/>
            <a:ext cx="361883" cy="366979"/>
            <a:chOff x="3973735" y="2891056"/>
            <a:chExt cx="361883" cy="366979"/>
          </a:xfrm>
        </p:grpSpPr>
        <p:sp>
          <p:nvSpPr>
            <p:cNvPr id="13207" name="Google Shape;13207;p8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6"/>
          <p:cNvGrpSpPr/>
          <p:nvPr/>
        </p:nvGrpSpPr>
        <p:grpSpPr>
          <a:xfrm>
            <a:off x="3524266" y="2732871"/>
            <a:ext cx="366665" cy="315654"/>
            <a:chOff x="3527941" y="2916744"/>
            <a:chExt cx="366665" cy="315654"/>
          </a:xfrm>
        </p:grpSpPr>
        <p:sp>
          <p:nvSpPr>
            <p:cNvPr id="13225" name="Google Shape;13225;p8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86"/>
          <p:cNvGrpSpPr/>
          <p:nvPr/>
        </p:nvGrpSpPr>
        <p:grpSpPr>
          <a:xfrm>
            <a:off x="2637198" y="2707758"/>
            <a:ext cx="366404" cy="366404"/>
            <a:chOff x="2640873" y="2891631"/>
            <a:chExt cx="366404" cy="366404"/>
          </a:xfrm>
        </p:grpSpPr>
        <p:sp>
          <p:nvSpPr>
            <p:cNvPr id="13256" name="Google Shape;13256;p8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86"/>
          <p:cNvGrpSpPr/>
          <p:nvPr/>
        </p:nvGrpSpPr>
        <p:grpSpPr>
          <a:xfrm>
            <a:off x="2193416" y="2754248"/>
            <a:ext cx="366665" cy="273189"/>
            <a:chOff x="2197091" y="2938120"/>
            <a:chExt cx="366665" cy="273189"/>
          </a:xfrm>
        </p:grpSpPr>
        <p:sp>
          <p:nvSpPr>
            <p:cNvPr id="13271" name="Google Shape;13271;p8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86"/>
          <p:cNvGrpSpPr/>
          <p:nvPr/>
        </p:nvGrpSpPr>
        <p:grpSpPr>
          <a:xfrm>
            <a:off x="1749895" y="2708254"/>
            <a:ext cx="366665" cy="365202"/>
            <a:chOff x="1753570" y="2892127"/>
            <a:chExt cx="366665" cy="365202"/>
          </a:xfrm>
        </p:grpSpPr>
        <p:sp>
          <p:nvSpPr>
            <p:cNvPr id="13296" name="Google Shape;13296;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86"/>
          <p:cNvGrpSpPr/>
          <p:nvPr/>
        </p:nvGrpSpPr>
        <p:grpSpPr>
          <a:xfrm>
            <a:off x="1300076" y="3623467"/>
            <a:ext cx="367684" cy="366561"/>
            <a:chOff x="1303751" y="3807339"/>
            <a:chExt cx="367684" cy="366561"/>
          </a:xfrm>
        </p:grpSpPr>
        <p:sp>
          <p:nvSpPr>
            <p:cNvPr id="13315" name="Google Shape;13315;p8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6" name="Google Shape;13356;p8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7" name="Google Shape;13357;p86"/>
          <p:cNvGrpSpPr/>
          <p:nvPr/>
        </p:nvGrpSpPr>
        <p:grpSpPr>
          <a:xfrm>
            <a:off x="1306374" y="2707549"/>
            <a:ext cx="384749" cy="366613"/>
            <a:chOff x="1310049" y="2891421"/>
            <a:chExt cx="384749" cy="366613"/>
          </a:xfrm>
        </p:grpSpPr>
        <p:sp>
          <p:nvSpPr>
            <p:cNvPr id="13358" name="Google Shape;13358;p8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86"/>
          <p:cNvGrpSpPr/>
          <p:nvPr/>
        </p:nvGrpSpPr>
        <p:grpSpPr>
          <a:xfrm>
            <a:off x="845998" y="2707470"/>
            <a:ext cx="383468" cy="366665"/>
            <a:chOff x="849673" y="2891343"/>
            <a:chExt cx="383468" cy="366665"/>
          </a:xfrm>
        </p:grpSpPr>
        <p:sp>
          <p:nvSpPr>
            <p:cNvPr id="13373" name="Google Shape;13373;p8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6"/>
          <p:cNvGrpSpPr/>
          <p:nvPr/>
        </p:nvGrpSpPr>
        <p:grpSpPr>
          <a:xfrm>
            <a:off x="916582" y="2242129"/>
            <a:ext cx="278024" cy="366508"/>
            <a:chOff x="920257" y="2426002"/>
            <a:chExt cx="278024" cy="366508"/>
          </a:xfrm>
        </p:grpSpPr>
        <p:sp>
          <p:nvSpPr>
            <p:cNvPr id="13386" name="Google Shape;13386;p8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86"/>
          <p:cNvGrpSpPr/>
          <p:nvPr/>
        </p:nvGrpSpPr>
        <p:grpSpPr>
          <a:xfrm>
            <a:off x="862853" y="4090611"/>
            <a:ext cx="349810" cy="366665"/>
            <a:chOff x="866528" y="4274484"/>
            <a:chExt cx="349810" cy="366665"/>
          </a:xfrm>
        </p:grpSpPr>
        <p:sp>
          <p:nvSpPr>
            <p:cNvPr id="13400" name="Google Shape;13400;p8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86"/>
          <p:cNvGrpSpPr/>
          <p:nvPr/>
        </p:nvGrpSpPr>
        <p:grpSpPr>
          <a:xfrm>
            <a:off x="1385033" y="4090611"/>
            <a:ext cx="330210" cy="366665"/>
            <a:chOff x="1388708" y="4274484"/>
            <a:chExt cx="330210" cy="366665"/>
          </a:xfrm>
        </p:grpSpPr>
        <p:sp>
          <p:nvSpPr>
            <p:cNvPr id="13412" name="Google Shape;13412;p8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86"/>
          <p:cNvGrpSpPr/>
          <p:nvPr/>
        </p:nvGrpSpPr>
        <p:grpSpPr>
          <a:xfrm>
            <a:off x="1871019" y="4109453"/>
            <a:ext cx="375446" cy="328982"/>
            <a:chOff x="1874694" y="4293326"/>
            <a:chExt cx="375446" cy="328982"/>
          </a:xfrm>
        </p:grpSpPr>
        <p:sp>
          <p:nvSpPr>
            <p:cNvPr id="13433" name="Google Shape;13433;p8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86"/>
          <p:cNvGrpSpPr/>
          <p:nvPr/>
        </p:nvGrpSpPr>
        <p:grpSpPr>
          <a:xfrm>
            <a:off x="2392441" y="4109218"/>
            <a:ext cx="366665" cy="329714"/>
            <a:chOff x="2396116" y="4293090"/>
            <a:chExt cx="366665" cy="329714"/>
          </a:xfrm>
        </p:grpSpPr>
        <p:sp>
          <p:nvSpPr>
            <p:cNvPr id="13456" name="Google Shape;13456;p8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6"/>
          <p:cNvGrpSpPr/>
          <p:nvPr/>
        </p:nvGrpSpPr>
        <p:grpSpPr>
          <a:xfrm>
            <a:off x="2905082" y="4105951"/>
            <a:ext cx="367162" cy="336116"/>
            <a:chOff x="2908757" y="4289824"/>
            <a:chExt cx="367162" cy="336116"/>
          </a:xfrm>
        </p:grpSpPr>
        <p:sp>
          <p:nvSpPr>
            <p:cNvPr id="13470" name="Google Shape;13470;p8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86"/>
          <p:cNvGrpSpPr/>
          <p:nvPr/>
        </p:nvGrpSpPr>
        <p:grpSpPr>
          <a:xfrm>
            <a:off x="3078733" y="2735667"/>
            <a:ext cx="368651" cy="310350"/>
            <a:chOff x="3082408" y="2919540"/>
            <a:chExt cx="368651" cy="310350"/>
          </a:xfrm>
        </p:grpSpPr>
        <p:sp>
          <p:nvSpPr>
            <p:cNvPr id="13498" name="Google Shape;13498;p8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86"/>
          <p:cNvGrpSpPr/>
          <p:nvPr/>
        </p:nvGrpSpPr>
        <p:grpSpPr>
          <a:xfrm>
            <a:off x="7067667" y="2240152"/>
            <a:ext cx="366169" cy="360498"/>
            <a:chOff x="7069130" y="2424800"/>
            <a:chExt cx="366169" cy="360498"/>
          </a:xfrm>
        </p:grpSpPr>
        <p:sp>
          <p:nvSpPr>
            <p:cNvPr id="13511" name="Google Shape;13511;p8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86"/>
          <p:cNvGrpSpPr/>
          <p:nvPr/>
        </p:nvGrpSpPr>
        <p:grpSpPr>
          <a:xfrm>
            <a:off x="4884192" y="2240073"/>
            <a:ext cx="281473" cy="360629"/>
            <a:chOff x="4885655" y="2424721"/>
            <a:chExt cx="281473" cy="360629"/>
          </a:xfrm>
        </p:grpSpPr>
        <p:sp>
          <p:nvSpPr>
            <p:cNvPr id="13532" name="Google Shape;13532;p8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86"/>
          <p:cNvGrpSpPr/>
          <p:nvPr/>
        </p:nvGrpSpPr>
        <p:grpSpPr>
          <a:xfrm>
            <a:off x="6624146" y="2262129"/>
            <a:ext cx="364130" cy="316726"/>
            <a:chOff x="6625609" y="2446777"/>
            <a:chExt cx="364130" cy="316726"/>
          </a:xfrm>
        </p:grpSpPr>
        <p:sp>
          <p:nvSpPr>
            <p:cNvPr id="13544" name="Google Shape;13544;p8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86"/>
          <p:cNvGrpSpPr/>
          <p:nvPr/>
        </p:nvGrpSpPr>
        <p:grpSpPr>
          <a:xfrm>
            <a:off x="5756181" y="1827703"/>
            <a:ext cx="360628" cy="298825"/>
            <a:chOff x="5757644" y="2012350"/>
            <a:chExt cx="360628" cy="298825"/>
          </a:xfrm>
        </p:grpSpPr>
        <p:sp>
          <p:nvSpPr>
            <p:cNvPr id="13557" name="Google Shape;13557;p8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6"/>
          <p:cNvGrpSpPr/>
          <p:nvPr/>
        </p:nvGrpSpPr>
        <p:grpSpPr>
          <a:xfrm>
            <a:off x="5316162" y="1798826"/>
            <a:ext cx="360628" cy="356839"/>
            <a:chOff x="5317625" y="1983474"/>
            <a:chExt cx="360628" cy="356839"/>
          </a:xfrm>
        </p:grpSpPr>
        <p:sp>
          <p:nvSpPr>
            <p:cNvPr id="13580" name="Google Shape;13580;p8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6"/>
          <p:cNvGrpSpPr/>
          <p:nvPr/>
        </p:nvGrpSpPr>
        <p:grpSpPr>
          <a:xfrm>
            <a:off x="6180364" y="2279037"/>
            <a:ext cx="360629" cy="282989"/>
            <a:chOff x="6181827" y="2463685"/>
            <a:chExt cx="360629" cy="282989"/>
          </a:xfrm>
        </p:grpSpPr>
        <p:sp>
          <p:nvSpPr>
            <p:cNvPr id="13600" name="Google Shape;13600;p8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86"/>
          <p:cNvGrpSpPr/>
          <p:nvPr/>
        </p:nvGrpSpPr>
        <p:grpSpPr>
          <a:xfrm>
            <a:off x="5344830" y="3156044"/>
            <a:ext cx="291247" cy="360629"/>
            <a:chOff x="5346292" y="3340691"/>
            <a:chExt cx="291247" cy="360628"/>
          </a:xfrm>
        </p:grpSpPr>
        <p:sp>
          <p:nvSpPr>
            <p:cNvPr id="13612" name="Google Shape;13612;p8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6"/>
          <p:cNvGrpSpPr/>
          <p:nvPr/>
        </p:nvGrpSpPr>
        <p:grpSpPr>
          <a:xfrm>
            <a:off x="7967801" y="1797049"/>
            <a:ext cx="337763" cy="360393"/>
            <a:chOff x="7969264" y="1981697"/>
            <a:chExt cx="337763" cy="360393"/>
          </a:xfrm>
        </p:grpSpPr>
        <p:sp>
          <p:nvSpPr>
            <p:cNvPr id="13638" name="Google Shape;13638;p8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86"/>
          <p:cNvGrpSpPr/>
          <p:nvPr/>
        </p:nvGrpSpPr>
        <p:grpSpPr>
          <a:xfrm>
            <a:off x="5734570" y="2245352"/>
            <a:ext cx="360890" cy="350332"/>
            <a:chOff x="5736032" y="2430000"/>
            <a:chExt cx="360890" cy="350332"/>
          </a:xfrm>
        </p:grpSpPr>
        <p:sp>
          <p:nvSpPr>
            <p:cNvPr id="13657" name="Google Shape;13657;p8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86"/>
          <p:cNvGrpSpPr/>
          <p:nvPr/>
        </p:nvGrpSpPr>
        <p:grpSpPr>
          <a:xfrm>
            <a:off x="4876405" y="1811344"/>
            <a:ext cx="360628" cy="331778"/>
            <a:chOff x="4877867" y="1995991"/>
            <a:chExt cx="360628" cy="331778"/>
          </a:xfrm>
        </p:grpSpPr>
        <p:sp>
          <p:nvSpPr>
            <p:cNvPr id="13675" name="Google Shape;13675;p8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86"/>
          <p:cNvGrpSpPr/>
          <p:nvPr/>
        </p:nvGrpSpPr>
        <p:grpSpPr>
          <a:xfrm>
            <a:off x="7049427" y="2728856"/>
            <a:ext cx="363529" cy="339513"/>
            <a:chOff x="7050889" y="2913503"/>
            <a:chExt cx="363529" cy="339513"/>
          </a:xfrm>
        </p:grpSpPr>
        <p:sp>
          <p:nvSpPr>
            <p:cNvPr id="13690" name="Google Shape;13690;p8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86"/>
          <p:cNvGrpSpPr/>
          <p:nvPr/>
        </p:nvGrpSpPr>
        <p:grpSpPr>
          <a:xfrm>
            <a:off x="7509437" y="1796814"/>
            <a:ext cx="372937" cy="360629"/>
            <a:chOff x="7510900" y="1981462"/>
            <a:chExt cx="372937" cy="360629"/>
          </a:xfrm>
        </p:grpSpPr>
        <p:sp>
          <p:nvSpPr>
            <p:cNvPr id="13700" name="Google Shape;13700;p8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86"/>
          <p:cNvGrpSpPr/>
          <p:nvPr/>
        </p:nvGrpSpPr>
        <p:grpSpPr>
          <a:xfrm>
            <a:off x="6598014" y="2733612"/>
            <a:ext cx="360629" cy="329975"/>
            <a:chOff x="6599476" y="2918260"/>
            <a:chExt cx="360629" cy="329975"/>
          </a:xfrm>
        </p:grpSpPr>
        <p:sp>
          <p:nvSpPr>
            <p:cNvPr id="13717" name="Google Shape;13717;p8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86"/>
          <p:cNvGrpSpPr/>
          <p:nvPr/>
        </p:nvGrpSpPr>
        <p:grpSpPr>
          <a:xfrm>
            <a:off x="5289037" y="2296886"/>
            <a:ext cx="360628" cy="247292"/>
            <a:chOff x="5290499" y="2481533"/>
            <a:chExt cx="360628" cy="247292"/>
          </a:xfrm>
        </p:grpSpPr>
        <p:sp>
          <p:nvSpPr>
            <p:cNvPr id="13743" name="Google Shape;13743;p8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86"/>
          <p:cNvGrpSpPr/>
          <p:nvPr/>
        </p:nvGrpSpPr>
        <p:grpSpPr>
          <a:xfrm>
            <a:off x="6200460" y="1796866"/>
            <a:ext cx="351325" cy="360576"/>
            <a:chOff x="6201923" y="1981514"/>
            <a:chExt cx="351325" cy="360576"/>
          </a:xfrm>
        </p:grpSpPr>
        <p:sp>
          <p:nvSpPr>
            <p:cNvPr id="13771" name="Google Shape;13771;p8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86"/>
          <p:cNvGrpSpPr/>
          <p:nvPr/>
        </p:nvGrpSpPr>
        <p:grpSpPr>
          <a:xfrm>
            <a:off x="4892999" y="3156044"/>
            <a:ext cx="312884" cy="360785"/>
            <a:chOff x="4894461" y="3340691"/>
            <a:chExt cx="312884" cy="360785"/>
          </a:xfrm>
        </p:grpSpPr>
        <p:sp>
          <p:nvSpPr>
            <p:cNvPr id="13779" name="Google Shape;13779;p8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86"/>
          <p:cNvGrpSpPr/>
          <p:nvPr/>
        </p:nvGrpSpPr>
        <p:grpSpPr>
          <a:xfrm>
            <a:off x="5337774" y="1316603"/>
            <a:ext cx="245541" cy="360628"/>
            <a:chOff x="5339237" y="1501251"/>
            <a:chExt cx="245541" cy="360628"/>
          </a:xfrm>
        </p:grpSpPr>
        <p:sp>
          <p:nvSpPr>
            <p:cNvPr id="13796" name="Google Shape;13796;p8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6"/>
          <p:cNvGrpSpPr/>
          <p:nvPr/>
        </p:nvGrpSpPr>
        <p:grpSpPr>
          <a:xfrm>
            <a:off x="7958001" y="2289568"/>
            <a:ext cx="370428" cy="261926"/>
            <a:chOff x="7959464" y="2474216"/>
            <a:chExt cx="370428" cy="261926"/>
          </a:xfrm>
        </p:grpSpPr>
        <p:sp>
          <p:nvSpPr>
            <p:cNvPr id="13839" name="Google Shape;13839;p8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86"/>
          <p:cNvGrpSpPr/>
          <p:nvPr/>
        </p:nvGrpSpPr>
        <p:grpSpPr>
          <a:xfrm>
            <a:off x="7517225" y="2273262"/>
            <a:ext cx="360629" cy="294461"/>
            <a:chOff x="7518687" y="2457909"/>
            <a:chExt cx="360629" cy="294461"/>
          </a:xfrm>
        </p:grpSpPr>
        <p:sp>
          <p:nvSpPr>
            <p:cNvPr id="13852" name="Google Shape;13852;p8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6"/>
          <p:cNvGrpSpPr/>
          <p:nvPr/>
        </p:nvGrpSpPr>
        <p:grpSpPr>
          <a:xfrm>
            <a:off x="7084758" y="1796919"/>
            <a:ext cx="343799" cy="360524"/>
            <a:chOff x="7086220" y="1981566"/>
            <a:chExt cx="343799" cy="360524"/>
          </a:xfrm>
        </p:grpSpPr>
        <p:sp>
          <p:nvSpPr>
            <p:cNvPr id="13872" name="Google Shape;13872;p8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86"/>
          <p:cNvGrpSpPr/>
          <p:nvPr/>
        </p:nvGrpSpPr>
        <p:grpSpPr>
          <a:xfrm>
            <a:off x="6139650" y="2742915"/>
            <a:ext cx="368416" cy="311369"/>
            <a:chOff x="6141112" y="2927563"/>
            <a:chExt cx="368416" cy="311369"/>
          </a:xfrm>
        </p:grpSpPr>
        <p:sp>
          <p:nvSpPr>
            <p:cNvPr id="13889" name="Google Shape;13889;p8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86"/>
          <p:cNvGrpSpPr/>
          <p:nvPr/>
        </p:nvGrpSpPr>
        <p:grpSpPr>
          <a:xfrm>
            <a:off x="7519237" y="2718298"/>
            <a:ext cx="335489" cy="360629"/>
            <a:chOff x="7520699" y="2902946"/>
            <a:chExt cx="335489" cy="360629"/>
          </a:xfrm>
        </p:grpSpPr>
        <p:sp>
          <p:nvSpPr>
            <p:cNvPr id="13897" name="Google Shape;13897;p8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86"/>
          <p:cNvGrpSpPr/>
          <p:nvPr/>
        </p:nvGrpSpPr>
        <p:grpSpPr>
          <a:xfrm>
            <a:off x="7986878" y="2718298"/>
            <a:ext cx="308886" cy="360628"/>
            <a:chOff x="7988340" y="2902946"/>
            <a:chExt cx="308886" cy="360628"/>
          </a:xfrm>
        </p:grpSpPr>
        <p:sp>
          <p:nvSpPr>
            <p:cNvPr id="13913" name="Google Shape;13913;p8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86"/>
          <p:cNvGrpSpPr/>
          <p:nvPr/>
        </p:nvGrpSpPr>
        <p:grpSpPr>
          <a:xfrm>
            <a:off x="5688577" y="2718351"/>
            <a:ext cx="362902" cy="360498"/>
            <a:chOff x="5690039" y="2902998"/>
            <a:chExt cx="362902" cy="360498"/>
          </a:xfrm>
        </p:grpSpPr>
        <p:sp>
          <p:nvSpPr>
            <p:cNvPr id="13937" name="Google Shape;13937;p8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86"/>
          <p:cNvGrpSpPr/>
          <p:nvPr/>
        </p:nvGrpSpPr>
        <p:grpSpPr>
          <a:xfrm>
            <a:off x="4870473" y="1316342"/>
            <a:ext cx="258503" cy="360890"/>
            <a:chOff x="4871935" y="1500990"/>
            <a:chExt cx="258503" cy="360890"/>
          </a:xfrm>
        </p:grpSpPr>
        <p:sp>
          <p:nvSpPr>
            <p:cNvPr id="13945" name="Google Shape;13945;p8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9" name="Google Shape;13959;p8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0" name="Google Shape;13960;p86"/>
          <p:cNvGrpSpPr/>
          <p:nvPr/>
        </p:nvGrpSpPr>
        <p:grpSpPr>
          <a:xfrm>
            <a:off x="6264302" y="1316603"/>
            <a:ext cx="234983" cy="360628"/>
            <a:chOff x="6265764" y="1501251"/>
            <a:chExt cx="234983" cy="360628"/>
          </a:xfrm>
        </p:grpSpPr>
        <p:sp>
          <p:nvSpPr>
            <p:cNvPr id="13961" name="Google Shape;13961;p8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6"/>
          <p:cNvGrpSpPr/>
          <p:nvPr/>
        </p:nvGrpSpPr>
        <p:grpSpPr>
          <a:xfrm>
            <a:off x="6192176" y="3217351"/>
            <a:ext cx="360628" cy="238250"/>
            <a:chOff x="6193639" y="3401998"/>
            <a:chExt cx="360628" cy="238250"/>
          </a:xfrm>
        </p:grpSpPr>
        <p:sp>
          <p:nvSpPr>
            <p:cNvPr id="13974" name="Google Shape;13974;p8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6"/>
          <p:cNvGrpSpPr/>
          <p:nvPr/>
        </p:nvGrpSpPr>
        <p:grpSpPr>
          <a:xfrm>
            <a:off x="5800162" y="1316603"/>
            <a:ext cx="246037" cy="360629"/>
            <a:chOff x="5801625" y="1501251"/>
            <a:chExt cx="246037" cy="360629"/>
          </a:xfrm>
        </p:grpSpPr>
        <p:sp>
          <p:nvSpPr>
            <p:cNvPr id="13986" name="Google Shape;13986;p8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5" name="Google Shape;14005;p86"/>
          <p:cNvGrpSpPr/>
          <p:nvPr/>
        </p:nvGrpSpPr>
        <p:grpSpPr>
          <a:xfrm>
            <a:off x="6640218" y="1796814"/>
            <a:ext cx="352083" cy="360864"/>
            <a:chOff x="6641680" y="1981462"/>
            <a:chExt cx="352083" cy="360864"/>
          </a:xfrm>
        </p:grpSpPr>
        <p:sp>
          <p:nvSpPr>
            <p:cNvPr id="14006" name="Google Shape;14006;p8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86"/>
          <p:cNvGrpSpPr/>
          <p:nvPr/>
        </p:nvGrpSpPr>
        <p:grpSpPr>
          <a:xfrm>
            <a:off x="7203870" y="1316603"/>
            <a:ext cx="198032" cy="360629"/>
            <a:chOff x="7205332" y="1501251"/>
            <a:chExt cx="198032" cy="360629"/>
          </a:xfrm>
        </p:grpSpPr>
        <p:sp>
          <p:nvSpPr>
            <p:cNvPr id="14035" name="Google Shape;14035;p8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86"/>
          <p:cNvGrpSpPr/>
          <p:nvPr/>
        </p:nvGrpSpPr>
        <p:grpSpPr>
          <a:xfrm>
            <a:off x="7686851" y="1316603"/>
            <a:ext cx="153058" cy="360628"/>
            <a:chOff x="7688313" y="1501251"/>
            <a:chExt cx="153058" cy="360628"/>
          </a:xfrm>
        </p:grpSpPr>
        <p:sp>
          <p:nvSpPr>
            <p:cNvPr id="14056" name="Google Shape;14056;p8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86"/>
          <p:cNvGrpSpPr/>
          <p:nvPr/>
        </p:nvGrpSpPr>
        <p:grpSpPr>
          <a:xfrm>
            <a:off x="8148716" y="1316603"/>
            <a:ext cx="150811" cy="360628"/>
            <a:chOff x="8150179" y="1501251"/>
            <a:chExt cx="150811" cy="360628"/>
          </a:xfrm>
        </p:grpSpPr>
        <p:sp>
          <p:nvSpPr>
            <p:cNvPr id="14073" name="Google Shape;14073;p8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2" name="Google Shape;14082;p8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3" name="Google Shape;14083;p86"/>
          <p:cNvGrpSpPr/>
          <p:nvPr/>
        </p:nvGrpSpPr>
        <p:grpSpPr>
          <a:xfrm>
            <a:off x="4876405" y="2718298"/>
            <a:ext cx="170149" cy="360629"/>
            <a:chOff x="4877867" y="2902946"/>
            <a:chExt cx="170149" cy="360629"/>
          </a:xfrm>
        </p:grpSpPr>
        <p:sp>
          <p:nvSpPr>
            <p:cNvPr id="14084" name="Google Shape;14084;p8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86"/>
          <p:cNvGrpSpPr/>
          <p:nvPr/>
        </p:nvGrpSpPr>
        <p:grpSpPr>
          <a:xfrm>
            <a:off x="6740227" y="1316028"/>
            <a:ext cx="207962" cy="361203"/>
            <a:chOff x="6741689" y="1500676"/>
            <a:chExt cx="207962" cy="361203"/>
          </a:xfrm>
        </p:grpSpPr>
        <p:sp>
          <p:nvSpPr>
            <p:cNvPr id="14098" name="Google Shape;14098;p8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86"/>
          <p:cNvGrpSpPr/>
          <p:nvPr/>
        </p:nvGrpSpPr>
        <p:grpSpPr>
          <a:xfrm>
            <a:off x="5751164" y="3245757"/>
            <a:ext cx="360628" cy="181464"/>
            <a:chOff x="5752627" y="3430404"/>
            <a:chExt cx="360628" cy="181464"/>
          </a:xfrm>
        </p:grpSpPr>
        <p:sp>
          <p:nvSpPr>
            <p:cNvPr id="14118" name="Google Shape;14118;p8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86"/>
          <p:cNvGrpSpPr/>
          <p:nvPr/>
        </p:nvGrpSpPr>
        <p:grpSpPr>
          <a:xfrm>
            <a:off x="5234237" y="2718351"/>
            <a:ext cx="361909" cy="360759"/>
            <a:chOff x="5235700" y="2902998"/>
            <a:chExt cx="361909" cy="360759"/>
          </a:xfrm>
        </p:grpSpPr>
        <p:sp>
          <p:nvSpPr>
            <p:cNvPr id="14147" name="Google Shape;14147;p8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86"/>
          <p:cNvGrpSpPr/>
          <p:nvPr/>
        </p:nvGrpSpPr>
        <p:grpSpPr>
          <a:xfrm>
            <a:off x="6633450" y="3210321"/>
            <a:ext cx="360367" cy="252309"/>
            <a:chOff x="6634912" y="3394969"/>
            <a:chExt cx="360367" cy="252309"/>
          </a:xfrm>
        </p:grpSpPr>
        <p:sp>
          <p:nvSpPr>
            <p:cNvPr id="14155" name="Google Shape;14155;p8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86"/>
          <p:cNvGrpSpPr/>
          <p:nvPr/>
        </p:nvGrpSpPr>
        <p:grpSpPr>
          <a:xfrm>
            <a:off x="7057867" y="3156148"/>
            <a:ext cx="377170" cy="360655"/>
            <a:chOff x="7059330" y="3340796"/>
            <a:chExt cx="377170" cy="360655"/>
          </a:xfrm>
        </p:grpSpPr>
        <p:sp>
          <p:nvSpPr>
            <p:cNvPr id="14169" name="Google Shape;14169;p8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86"/>
          <p:cNvGrpSpPr/>
          <p:nvPr/>
        </p:nvGrpSpPr>
        <p:grpSpPr>
          <a:xfrm>
            <a:off x="7956486" y="3190983"/>
            <a:ext cx="360629" cy="291012"/>
            <a:chOff x="7957948" y="3375631"/>
            <a:chExt cx="360629" cy="291012"/>
          </a:xfrm>
        </p:grpSpPr>
        <p:sp>
          <p:nvSpPr>
            <p:cNvPr id="14182" name="Google Shape;14182;p8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86"/>
          <p:cNvGrpSpPr/>
          <p:nvPr/>
        </p:nvGrpSpPr>
        <p:grpSpPr>
          <a:xfrm>
            <a:off x="6197194" y="3683241"/>
            <a:ext cx="347562" cy="227954"/>
            <a:chOff x="6198656" y="3867888"/>
            <a:chExt cx="347562" cy="227954"/>
          </a:xfrm>
        </p:grpSpPr>
        <p:sp>
          <p:nvSpPr>
            <p:cNvPr id="14201" name="Google Shape;14201;p8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86"/>
          <p:cNvGrpSpPr/>
          <p:nvPr/>
        </p:nvGrpSpPr>
        <p:grpSpPr>
          <a:xfrm>
            <a:off x="5705432" y="3634504"/>
            <a:ext cx="349392" cy="325454"/>
            <a:chOff x="5706895" y="3819151"/>
            <a:chExt cx="349392" cy="325454"/>
          </a:xfrm>
        </p:grpSpPr>
        <p:sp>
          <p:nvSpPr>
            <p:cNvPr id="14213" name="Google Shape;14213;p8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86"/>
          <p:cNvGrpSpPr/>
          <p:nvPr/>
        </p:nvGrpSpPr>
        <p:grpSpPr>
          <a:xfrm>
            <a:off x="7647155" y="3156096"/>
            <a:ext cx="97265" cy="360393"/>
            <a:chOff x="7648618" y="3340744"/>
            <a:chExt cx="97265" cy="360393"/>
          </a:xfrm>
        </p:grpSpPr>
        <p:sp>
          <p:nvSpPr>
            <p:cNvPr id="14229" name="Google Shape;14229;p8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2" name="Google Shape;14232;p86"/>
          <p:cNvGrpSpPr/>
          <p:nvPr/>
        </p:nvGrpSpPr>
        <p:grpSpPr>
          <a:xfrm>
            <a:off x="7162894" y="3606019"/>
            <a:ext cx="385507" cy="382501"/>
            <a:chOff x="7164356" y="3790667"/>
            <a:chExt cx="385507" cy="382501"/>
          </a:xfrm>
        </p:grpSpPr>
        <p:sp>
          <p:nvSpPr>
            <p:cNvPr id="14233" name="Google Shape;14233;p8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7" name="Google Shape;14257;p86"/>
          <p:cNvGrpSpPr/>
          <p:nvPr/>
        </p:nvGrpSpPr>
        <p:grpSpPr>
          <a:xfrm>
            <a:off x="6668937" y="3641821"/>
            <a:ext cx="387911" cy="310846"/>
            <a:chOff x="6670400" y="3826468"/>
            <a:chExt cx="387911" cy="310846"/>
          </a:xfrm>
        </p:grpSpPr>
        <p:sp>
          <p:nvSpPr>
            <p:cNvPr id="14258" name="Google Shape;14258;p8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86"/>
          <p:cNvGrpSpPr/>
          <p:nvPr/>
        </p:nvGrpSpPr>
        <p:grpSpPr>
          <a:xfrm>
            <a:off x="7660718" y="3618798"/>
            <a:ext cx="302823" cy="360498"/>
            <a:chOff x="7662181" y="3803446"/>
            <a:chExt cx="302823" cy="360498"/>
          </a:xfrm>
        </p:grpSpPr>
        <p:sp>
          <p:nvSpPr>
            <p:cNvPr id="14277" name="Google Shape;14277;p8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7" name="Google Shape;14287;p86"/>
          <p:cNvGrpSpPr/>
          <p:nvPr/>
        </p:nvGrpSpPr>
        <p:grpSpPr>
          <a:xfrm>
            <a:off x="5205099" y="3619347"/>
            <a:ext cx="363895" cy="355663"/>
            <a:chOff x="5206562" y="3803994"/>
            <a:chExt cx="363895" cy="355663"/>
          </a:xfrm>
        </p:grpSpPr>
        <p:sp>
          <p:nvSpPr>
            <p:cNvPr id="14288" name="Google Shape;14288;p8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2" name="Google Shape;14302;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303" name="Google Shape;14303;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4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Understanding: Dataset AHH</a:t>
            </a:r>
            <a:endParaRPr dirty="0"/>
          </a:p>
        </p:txBody>
      </p:sp>
      <p:sp>
        <p:nvSpPr>
          <p:cNvPr id="734" name="Google Shape;734;p41"/>
          <p:cNvSpPr txBox="1">
            <a:spLocks noGrp="1"/>
          </p:cNvSpPr>
          <p:nvPr>
            <p:ph type="subTitle" idx="1"/>
          </p:nvPr>
        </p:nvSpPr>
        <p:spPr>
          <a:xfrm>
            <a:off x="720000" y="1424050"/>
            <a:ext cx="4294800" cy="249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D" dirty="0" err="1"/>
              <a:t>Pemerintah</a:t>
            </a:r>
            <a:r>
              <a:rPr lang="en-ID" dirty="0"/>
              <a:t> Indonesia </a:t>
            </a:r>
            <a:r>
              <a:rPr lang="en-ID" dirty="0" err="1"/>
              <a:t>akan</a:t>
            </a:r>
            <a:r>
              <a:rPr lang="en-ID"/>
              <a:t> Menampilkan</a:t>
            </a:r>
            <a:r>
              <a:rPr lang="en-ID" dirty="0"/>
              <a:t> </a:t>
            </a:r>
            <a:r>
              <a:rPr lang="en-ID" dirty="0" err="1"/>
              <a:t>urutan</a:t>
            </a:r>
            <a:r>
              <a:rPr lang="en-ID" dirty="0"/>
              <a:t> </a:t>
            </a:r>
            <a:r>
              <a:rPr lang="en-ID" dirty="0" err="1"/>
              <a:t>provinsi</a:t>
            </a:r>
            <a:r>
              <a:rPr lang="en-ID" dirty="0"/>
              <a:t> </a:t>
            </a:r>
            <a:r>
              <a:rPr lang="en-ID" dirty="0" err="1"/>
              <a:t>dengan</a:t>
            </a:r>
            <a:r>
              <a:rPr lang="en-ID" dirty="0"/>
              <a:t> </a:t>
            </a:r>
            <a:r>
              <a:rPr lang="en-ID" dirty="0" err="1"/>
              <a:t>angka</a:t>
            </a:r>
            <a:r>
              <a:rPr lang="en-ID" dirty="0"/>
              <a:t> </a:t>
            </a:r>
            <a:r>
              <a:rPr lang="en-ID" dirty="0" err="1"/>
              <a:t>harapan</a:t>
            </a:r>
            <a:r>
              <a:rPr lang="en-ID" dirty="0"/>
              <a:t> </a:t>
            </a:r>
            <a:r>
              <a:rPr lang="en-ID" dirty="0" err="1"/>
              <a:t>hidup</a:t>
            </a:r>
            <a:r>
              <a:rPr lang="en-ID" dirty="0"/>
              <a:t> paling </a:t>
            </a:r>
            <a:r>
              <a:rPr lang="en-ID" dirty="0" err="1"/>
              <a:t>tinggi</a:t>
            </a:r>
            <a:r>
              <a:rPr lang="en-ID" dirty="0"/>
              <a:t> </a:t>
            </a:r>
            <a:r>
              <a:rPr lang="en-ID" dirty="0" err="1"/>
              <a:t>baik</a:t>
            </a:r>
            <a:r>
              <a:rPr lang="en-ID" dirty="0"/>
              <a:t> </a:t>
            </a:r>
            <a:r>
              <a:rPr lang="en-ID" dirty="0" err="1"/>
              <a:t>pria</a:t>
            </a:r>
            <a:r>
              <a:rPr lang="en-ID" dirty="0"/>
              <a:t> dan </a:t>
            </a:r>
            <a:r>
              <a:rPr lang="en-ID" dirty="0" err="1"/>
              <a:t>wanita</a:t>
            </a:r>
            <a:r>
              <a:rPr lang="en-ID" dirty="0"/>
              <a:t> pada </a:t>
            </a:r>
            <a:r>
              <a:rPr lang="en-ID" dirty="0" err="1"/>
              <a:t>tahun</a:t>
            </a:r>
            <a:r>
              <a:rPr lang="en-ID" dirty="0"/>
              <a:t> 2022</a:t>
            </a:r>
            <a:endParaRPr dirty="0"/>
          </a:p>
        </p:txBody>
      </p:sp>
      <p:grpSp>
        <p:nvGrpSpPr>
          <p:cNvPr id="735" name="Google Shape;735;p41"/>
          <p:cNvGrpSpPr/>
          <p:nvPr/>
        </p:nvGrpSpPr>
        <p:grpSpPr>
          <a:xfrm>
            <a:off x="4939187" y="1239997"/>
            <a:ext cx="4909773" cy="5334259"/>
            <a:chOff x="4939187" y="1239997"/>
            <a:chExt cx="4909773" cy="5334259"/>
          </a:xfrm>
        </p:grpSpPr>
        <p:grpSp>
          <p:nvGrpSpPr>
            <p:cNvPr id="736" name="Google Shape;736;p41"/>
            <p:cNvGrpSpPr/>
            <p:nvPr/>
          </p:nvGrpSpPr>
          <p:grpSpPr>
            <a:xfrm rot="-1799911" flipH="1">
              <a:off x="5809284" y="1742329"/>
              <a:ext cx="3169580" cy="4329594"/>
              <a:chOff x="5915974" y="1381439"/>
              <a:chExt cx="3459330" cy="4517517"/>
            </a:xfrm>
          </p:grpSpPr>
          <p:sp>
            <p:nvSpPr>
              <p:cNvPr id="737" name="Google Shape;737;p41"/>
              <p:cNvSpPr/>
              <p:nvPr/>
            </p:nvSpPr>
            <p:spPr>
              <a:xfrm rot="-4500824">
                <a:off x="5949292" y="2578245"/>
                <a:ext cx="3392693" cy="2672934"/>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8" name="Google Shape;738;p41"/>
              <p:cNvGrpSpPr/>
              <p:nvPr/>
            </p:nvGrpSpPr>
            <p:grpSpPr>
              <a:xfrm>
                <a:off x="7825137" y="1381439"/>
                <a:ext cx="907531" cy="684938"/>
                <a:chOff x="2572387" y="446639"/>
                <a:chExt cx="907531" cy="684938"/>
              </a:xfrm>
            </p:grpSpPr>
            <p:sp>
              <p:nvSpPr>
                <p:cNvPr id="739" name="Google Shape;739;p41"/>
                <p:cNvSpPr/>
                <p:nvPr/>
              </p:nvSpPr>
              <p:spPr>
                <a:xfrm rot="-1177764">
                  <a:off x="2933365" y="589900"/>
                  <a:ext cx="473306" cy="4785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740" name="Google Shape;740;p41"/>
                <p:cNvSpPr/>
                <p:nvPr/>
              </p:nvSpPr>
              <p:spPr>
                <a:xfrm rot="-1177213">
                  <a:off x="2604346" y="474143"/>
                  <a:ext cx="206383" cy="20869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grpSp>
          <p:nvGrpSpPr>
            <p:cNvPr id="741" name="Google Shape;741;p41"/>
            <p:cNvGrpSpPr/>
            <p:nvPr/>
          </p:nvGrpSpPr>
          <p:grpSpPr>
            <a:xfrm>
              <a:off x="5924669" y="2694646"/>
              <a:ext cx="2905144" cy="2084723"/>
              <a:chOff x="2116448" y="3956698"/>
              <a:chExt cx="1808031" cy="1297438"/>
            </a:xfrm>
          </p:grpSpPr>
          <p:sp>
            <p:nvSpPr>
              <p:cNvPr id="742" name="Google Shape;742;p41"/>
              <p:cNvSpPr/>
              <p:nvPr/>
            </p:nvSpPr>
            <p:spPr>
              <a:xfrm>
                <a:off x="2116448" y="3959264"/>
                <a:ext cx="1808031" cy="1294872"/>
              </a:xfrm>
              <a:custGeom>
                <a:avLst/>
                <a:gdLst/>
                <a:ahLst/>
                <a:cxnLst/>
                <a:rect l="l" t="t" r="r" b="b"/>
                <a:pathLst>
                  <a:path w="1808031" h="1294872" extrusionOk="0">
                    <a:moveTo>
                      <a:pt x="1523228" y="0"/>
                    </a:moveTo>
                    <a:lnTo>
                      <a:pt x="1465925" y="22237"/>
                    </a:lnTo>
                    <a:lnTo>
                      <a:pt x="809081" y="414804"/>
                    </a:lnTo>
                    <a:lnTo>
                      <a:pt x="57303" y="557633"/>
                    </a:lnTo>
                    <a:lnTo>
                      <a:pt x="0" y="579870"/>
                    </a:lnTo>
                    <a:cubicBezTo>
                      <a:pt x="0" y="579870"/>
                      <a:pt x="177040" y="1122964"/>
                      <a:pt x="271119" y="1294872"/>
                    </a:cubicBezTo>
                    <a:cubicBezTo>
                      <a:pt x="271119" y="1294872"/>
                      <a:pt x="913424" y="1185398"/>
                      <a:pt x="977569" y="1134082"/>
                    </a:cubicBezTo>
                    <a:cubicBezTo>
                      <a:pt x="977569" y="1134082"/>
                      <a:pt x="1024608" y="1170859"/>
                      <a:pt x="1082766" y="1135793"/>
                    </a:cubicBezTo>
                    <a:cubicBezTo>
                      <a:pt x="1149477" y="1123819"/>
                      <a:pt x="1160595" y="1064806"/>
                      <a:pt x="1160595" y="1064806"/>
                    </a:cubicBezTo>
                    <a:cubicBezTo>
                      <a:pt x="1241846" y="1059674"/>
                      <a:pt x="1808032" y="742370"/>
                      <a:pt x="1808032" y="742370"/>
                    </a:cubicBezTo>
                    <a:cubicBezTo>
                      <a:pt x="1764413" y="550791"/>
                      <a:pt x="1523228" y="0"/>
                      <a:pt x="152322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41"/>
              <p:cNvSpPr/>
              <p:nvPr/>
            </p:nvSpPr>
            <p:spPr>
              <a:xfrm>
                <a:off x="2367041" y="4906156"/>
                <a:ext cx="782567" cy="291532"/>
              </a:xfrm>
              <a:custGeom>
                <a:avLst/>
                <a:gdLst/>
                <a:ahLst/>
                <a:cxnLst/>
                <a:rect l="l" t="t" r="r" b="b"/>
                <a:pathLst>
                  <a:path w="782567" h="291532" extrusionOk="0">
                    <a:moveTo>
                      <a:pt x="0" y="179493"/>
                    </a:moveTo>
                    <a:cubicBezTo>
                      <a:pt x="0" y="179493"/>
                      <a:pt x="58158" y="285546"/>
                      <a:pt x="70987" y="291533"/>
                    </a:cubicBezTo>
                    <a:cubicBezTo>
                      <a:pt x="70987" y="291533"/>
                      <a:pt x="424212" y="224822"/>
                      <a:pt x="555923" y="175217"/>
                    </a:cubicBezTo>
                    <a:cubicBezTo>
                      <a:pt x="687633" y="125612"/>
                      <a:pt x="727831" y="63177"/>
                      <a:pt x="782568" y="57190"/>
                    </a:cubicBezTo>
                    <a:cubicBezTo>
                      <a:pt x="782568" y="57190"/>
                      <a:pt x="515725" y="-132679"/>
                      <a:pt x="0" y="179493"/>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41"/>
              <p:cNvSpPr/>
              <p:nvPr/>
            </p:nvSpPr>
            <p:spPr>
              <a:xfrm>
                <a:off x="2166054" y="4372357"/>
                <a:ext cx="982700" cy="713291"/>
              </a:xfrm>
              <a:custGeom>
                <a:avLst/>
                <a:gdLst/>
                <a:ahLst/>
                <a:cxnLst/>
                <a:rect l="l" t="t" r="r" b="b"/>
                <a:pathLst>
                  <a:path w="982700" h="713291" extrusionOk="0">
                    <a:moveTo>
                      <a:pt x="128290" y="70132"/>
                    </a:moveTo>
                    <a:cubicBezTo>
                      <a:pt x="128290" y="70132"/>
                      <a:pt x="53882" y="73553"/>
                      <a:pt x="0" y="118882"/>
                    </a:cubicBezTo>
                    <a:cubicBezTo>
                      <a:pt x="0" y="118882"/>
                      <a:pt x="159935" y="661120"/>
                      <a:pt x="200987" y="713292"/>
                    </a:cubicBezTo>
                    <a:cubicBezTo>
                      <a:pt x="200987" y="713292"/>
                      <a:pt x="403685" y="700463"/>
                      <a:pt x="539673" y="626910"/>
                    </a:cubicBezTo>
                    <a:cubicBezTo>
                      <a:pt x="676515" y="553357"/>
                      <a:pt x="875792" y="524278"/>
                      <a:pt x="982700" y="590133"/>
                    </a:cubicBezTo>
                    <a:lnTo>
                      <a:pt x="758621" y="0"/>
                    </a:lnTo>
                    <a:lnTo>
                      <a:pt x="128290" y="70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41"/>
              <p:cNvSpPr/>
              <p:nvPr/>
            </p:nvSpPr>
            <p:spPr>
              <a:xfrm>
                <a:off x="2299990" y="4412158"/>
                <a:ext cx="812843" cy="557174"/>
              </a:xfrm>
              <a:custGeom>
                <a:avLst/>
                <a:gdLst/>
                <a:ahLst/>
                <a:cxnLst/>
                <a:rect l="l" t="t" r="r" b="b"/>
                <a:pathLst>
                  <a:path w="812843" h="557174" extrusionOk="0">
                    <a:moveTo>
                      <a:pt x="150012" y="557175"/>
                    </a:moveTo>
                    <a:cubicBezTo>
                      <a:pt x="357842" y="470793"/>
                      <a:pt x="590474" y="444280"/>
                      <a:pt x="812843" y="481056"/>
                    </a:cubicBezTo>
                    <a:cubicBezTo>
                      <a:pt x="652053" y="325398"/>
                      <a:pt x="474158" y="186845"/>
                      <a:pt x="284289" y="67963"/>
                    </a:cubicBezTo>
                    <a:cubicBezTo>
                      <a:pt x="239815" y="40595"/>
                      <a:pt x="194486" y="13226"/>
                      <a:pt x="143170" y="3818"/>
                    </a:cubicBezTo>
                    <a:cubicBezTo>
                      <a:pt x="103828" y="-3879"/>
                      <a:pt x="51657" y="-1314"/>
                      <a:pt x="19156" y="24344"/>
                    </a:cubicBezTo>
                    <a:cubicBezTo>
                      <a:pt x="-9922" y="46581"/>
                      <a:pt x="2051" y="91055"/>
                      <a:pt x="4617" y="123555"/>
                    </a:cubicBezTo>
                    <a:cubicBezTo>
                      <a:pt x="13170" y="221055"/>
                      <a:pt x="36262" y="316845"/>
                      <a:pt x="73894" y="407503"/>
                    </a:cubicBezTo>
                    <a:cubicBezTo>
                      <a:pt x="94420" y="459675"/>
                      <a:pt x="120078" y="510135"/>
                      <a:pt x="150012" y="557175"/>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41"/>
              <p:cNvSpPr/>
              <p:nvPr/>
            </p:nvSpPr>
            <p:spPr>
              <a:xfrm>
                <a:off x="2277973" y="4306254"/>
                <a:ext cx="871635" cy="657946"/>
              </a:xfrm>
              <a:custGeom>
                <a:avLst/>
                <a:gdLst/>
                <a:ahLst/>
                <a:cxnLst/>
                <a:rect l="l" t="t" r="r" b="b"/>
                <a:pathLst>
                  <a:path w="871635" h="657946" extrusionOk="0">
                    <a:moveTo>
                      <a:pt x="629596" y="20774"/>
                    </a:moveTo>
                    <a:lnTo>
                      <a:pt x="871636" y="657947"/>
                    </a:lnTo>
                    <a:cubicBezTo>
                      <a:pt x="871636" y="657947"/>
                      <a:pt x="786109" y="554460"/>
                      <a:pt x="593675" y="556170"/>
                    </a:cubicBezTo>
                    <a:cubicBezTo>
                      <a:pt x="401240" y="557881"/>
                      <a:pt x="221634" y="629723"/>
                      <a:pt x="155779" y="540775"/>
                    </a:cubicBezTo>
                    <a:cubicBezTo>
                      <a:pt x="155779" y="540775"/>
                      <a:pt x="-5011" y="155051"/>
                      <a:pt x="120" y="17353"/>
                    </a:cubicBezTo>
                    <a:cubicBezTo>
                      <a:pt x="120" y="17353"/>
                      <a:pt x="57423" y="73800"/>
                      <a:pt x="163476" y="51563"/>
                    </a:cubicBezTo>
                    <a:cubicBezTo>
                      <a:pt x="213937" y="40445"/>
                      <a:pt x="302029" y="21629"/>
                      <a:pt x="390121" y="9656"/>
                    </a:cubicBezTo>
                    <a:cubicBezTo>
                      <a:pt x="485911" y="-3173"/>
                      <a:pt x="583411" y="-6595"/>
                      <a:pt x="629596" y="207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41"/>
              <p:cNvSpPr/>
              <p:nvPr/>
            </p:nvSpPr>
            <p:spPr>
              <a:xfrm>
                <a:off x="3148754" y="4535713"/>
                <a:ext cx="688489" cy="428488"/>
              </a:xfrm>
              <a:custGeom>
                <a:avLst/>
                <a:gdLst/>
                <a:ahLst/>
                <a:cxnLst/>
                <a:rect l="l" t="t" r="r" b="b"/>
                <a:pathLst>
                  <a:path w="688489" h="428488" extrusionOk="0">
                    <a:moveTo>
                      <a:pt x="666252" y="0"/>
                    </a:moveTo>
                    <a:cubicBezTo>
                      <a:pt x="666252" y="0"/>
                      <a:pt x="693620" y="118027"/>
                      <a:pt x="687633" y="130856"/>
                    </a:cubicBezTo>
                    <a:cubicBezTo>
                      <a:pt x="687633" y="130856"/>
                      <a:pt x="379738" y="315593"/>
                      <a:pt x="248027" y="366054"/>
                    </a:cubicBezTo>
                    <a:cubicBezTo>
                      <a:pt x="117171" y="415659"/>
                      <a:pt x="45329" y="396843"/>
                      <a:pt x="0" y="428488"/>
                    </a:cubicBezTo>
                    <a:cubicBezTo>
                      <a:pt x="855" y="427633"/>
                      <a:pt x="46184" y="158224"/>
                      <a:pt x="666252" y="0"/>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41"/>
              <p:cNvSpPr/>
              <p:nvPr/>
            </p:nvSpPr>
            <p:spPr>
              <a:xfrm>
                <a:off x="2907569" y="3956698"/>
                <a:ext cx="907436" cy="1007502"/>
              </a:xfrm>
              <a:custGeom>
                <a:avLst/>
                <a:gdLst/>
                <a:ahLst/>
                <a:cxnLst/>
                <a:rect l="l" t="t" r="r" b="b"/>
                <a:pathLst>
                  <a:path w="907436" h="1007502" extrusionOk="0">
                    <a:moveTo>
                      <a:pt x="907437" y="579015"/>
                    </a:moveTo>
                    <a:cubicBezTo>
                      <a:pt x="907437" y="579015"/>
                      <a:pt x="747502" y="703883"/>
                      <a:pt x="596975" y="739805"/>
                    </a:cubicBezTo>
                    <a:cubicBezTo>
                      <a:pt x="446448" y="775726"/>
                      <a:pt x="277961" y="886055"/>
                      <a:pt x="241185" y="1007503"/>
                    </a:cubicBezTo>
                    <a:lnTo>
                      <a:pt x="0" y="370330"/>
                    </a:lnTo>
                    <a:cubicBezTo>
                      <a:pt x="0" y="370330"/>
                      <a:pt x="185592" y="184737"/>
                      <a:pt x="438751" y="60724"/>
                    </a:cubicBezTo>
                    <a:cubicBezTo>
                      <a:pt x="452435" y="53882"/>
                      <a:pt x="466975" y="47040"/>
                      <a:pt x="481514" y="40197"/>
                    </a:cubicBezTo>
                    <a:cubicBezTo>
                      <a:pt x="524278" y="21382"/>
                      <a:pt x="592699" y="2566"/>
                      <a:pt x="662831" y="0"/>
                    </a:cubicBezTo>
                    <a:cubicBezTo>
                      <a:pt x="662831" y="855"/>
                      <a:pt x="904016" y="512304"/>
                      <a:pt x="907437" y="579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41"/>
              <p:cNvSpPr/>
              <p:nvPr/>
            </p:nvSpPr>
            <p:spPr>
              <a:xfrm>
                <a:off x="2667239" y="4017422"/>
                <a:ext cx="679080" cy="730396"/>
              </a:xfrm>
              <a:custGeom>
                <a:avLst/>
                <a:gdLst/>
                <a:ahLst/>
                <a:cxnLst/>
                <a:rect l="l" t="t" r="r" b="b"/>
                <a:pathLst>
                  <a:path w="679080" h="730396" extrusionOk="0">
                    <a:moveTo>
                      <a:pt x="679081" y="0"/>
                    </a:moveTo>
                    <a:cubicBezTo>
                      <a:pt x="553357" y="100066"/>
                      <a:pt x="322435" y="289080"/>
                      <a:pt x="308751" y="340396"/>
                    </a:cubicBezTo>
                    <a:cubicBezTo>
                      <a:pt x="289935" y="412238"/>
                      <a:pt x="400264" y="730397"/>
                      <a:pt x="400264" y="730397"/>
                    </a:cubicBezTo>
                    <a:cubicBezTo>
                      <a:pt x="302764" y="492633"/>
                      <a:pt x="153948" y="373751"/>
                      <a:pt x="71842" y="326712"/>
                    </a:cubicBezTo>
                    <a:cubicBezTo>
                      <a:pt x="52171" y="315593"/>
                      <a:pt x="27368" y="306185"/>
                      <a:pt x="0" y="298488"/>
                    </a:cubicBezTo>
                    <a:cubicBezTo>
                      <a:pt x="97500" y="285659"/>
                      <a:pt x="194145" y="281383"/>
                      <a:pt x="240330" y="309606"/>
                    </a:cubicBezTo>
                    <a:cubicBezTo>
                      <a:pt x="240330" y="309606"/>
                      <a:pt x="425922" y="124014"/>
                      <a:pt x="679081" y="0"/>
                    </a:cubicBezTo>
                    <a:close/>
                  </a:path>
                </a:pathLst>
              </a:custGeom>
              <a:solidFill>
                <a:srgbClr val="B0CFD2">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0" name="Google Shape;750;p41"/>
              <p:cNvGrpSpPr/>
              <p:nvPr/>
            </p:nvGrpSpPr>
            <p:grpSpPr>
              <a:xfrm>
                <a:off x="2477584" y="4132883"/>
                <a:ext cx="1020973" cy="683693"/>
                <a:chOff x="2477584" y="4132883"/>
                <a:chExt cx="1020973" cy="683693"/>
              </a:xfrm>
            </p:grpSpPr>
            <p:sp>
              <p:nvSpPr>
                <p:cNvPr id="751" name="Google Shape;751;p41"/>
                <p:cNvSpPr/>
                <p:nvPr/>
              </p:nvSpPr>
              <p:spPr>
                <a:xfrm>
                  <a:off x="2477584" y="4392731"/>
                  <a:ext cx="230707" cy="87743"/>
                </a:xfrm>
                <a:custGeom>
                  <a:avLst/>
                  <a:gdLst/>
                  <a:ahLst/>
                  <a:cxnLst/>
                  <a:rect l="l" t="t" r="r" b="b"/>
                  <a:pathLst>
                    <a:path w="230707" h="87743" extrusionOk="0">
                      <a:moveTo>
                        <a:pt x="4062" y="87389"/>
                      </a:moveTo>
                      <a:cubicBezTo>
                        <a:pt x="3207" y="88245"/>
                        <a:pt x="1497" y="87389"/>
                        <a:pt x="641" y="86534"/>
                      </a:cubicBezTo>
                      <a:cubicBezTo>
                        <a:pt x="-214" y="84824"/>
                        <a:pt x="-214" y="83113"/>
                        <a:pt x="641" y="82258"/>
                      </a:cubicBezTo>
                      <a:cubicBezTo>
                        <a:pt x="62221" y="27521"/>
                        <a:pt x="145181" y="-2414"/>
                        <a:pt x="227287" y="152"/>
                      </a:cubicBezTo>
                      <a:cubicBezTo>
                        <a:pt x="228997" y="152"/>
                        <a:pt x="230708" y="1863"/>
                        <a:pt x="230708" y="3573"/>
                      </a:cubicBezTo>
                      <a:cubicBezTo>
                        <a:pt x="230708" y="5284"/>
                        <a:pt x="228997" y="6994"/>
                        <a:pt x="227287" y="6994"/>
                      </a:cubicBezTo>
                      <a:cubicBezTo>
                        <a:pt x="146892" y="5284"/>
                        <a:pt x="65642" y="34363"/>
                        <a:pt x="4918" y="87389"/>
                      </a:cubicBezTo>
                      <a:cubicBezTo>
                        <a:pt x="4918" y="87389"/>
                        <a:pt x="4918" y="87389"/>
                        <a:pt x="4062" y="873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41"/>
                <p:cNvSpPr/>
                <p:nvPr/>
              </p:nvSpPr>
              <p:spPr>
                <a:xfrm>
                  <a:off x="2751911" y="4382086"/>
                  <a:ext cx="156867" cy="26192"/>
                </a:xfrm>
                <a:custGeom>
                  <a:avLst/>
                  <a:gdLst/>
                  <a:ahLst/>
                  <a:cxnLst/>
                  <a:rect l="l" t="t" r="r" b="b"/>
                  <a:pathLst>
                    <a:path w="156867" h="26192" extrusionOk="0">
                      <a:moveTo>
                        <a:pt x="155658" y="26192"/>
                      </a:moveTo>
                      <a:cubicBezTo>
                        <a:pt x="154803" y="26192"/>
                        <a:pt x="153948" y="26192"/>
                        <a:pt x="153092" y="26192"/>
                      </a:cubicBezTo>
                      <a:cubicBezTo>
                        <a:pt x="105198" y="8232"/>
                        <a:pt x="53882" y="2245"/>
                        <a:pt x="3421" y="8232"/>
                      </a:cubicBezTo>
                      <a:cubicBezTo>
                        <a:pt x="1711" y="8232"/>
                        <a:pt x="0" y="7377"/>
                        <a:pt x="0" y="5666"/>
                      </a:cubicBezTo>
                      <a:cubicBezTo>
                        <a:pt x="0" y="3955"/>
                        <a:pt x="855" y="2245"/>
                        <a:pt x="2566" y="2245"/>
                      </a:cubicBezTo>
                      <a:cubicBezTo>
                        <a:pt x="53882" y="-3742"/>
                        <a:pt x="106908" y="2245"/>
                        <a:pt x="154803" y="20205"/>
                      </a:cubicBezTo>
                      <a:cubicBezTo>
                        <a:pt x="156513" y="21061"/>
                        <a:pt x="157369" y="22771"/>
                        <a:pt x="156513" y="24482"/>
                      </a:cubicBezTo>
                      <a:cubicBezTo>
                        <a:pt x="157369" y="25337"/>
                        <a:pt x="156513" y="25337"/>
                        <a:pt x="155658" y="261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41"/>
                <p:cNvSpPr/>
                <p:nvPr/>
              </p:nvSpPr>
              <p:spPr>
                <a:xfrm>
                  <a:off x="2518943" y="4517533"/>
                  <a:ext cx="464744" cy="92923"/>
                </a:xfrm>
                <a:custGeom>
                  <a:avLst/>
                  <a:gdLst/>
                  <a:ahLst/>
                  <a:cxnLst/>
                  <a:rect l="l" t="t" r="r" b="b"/>
                  <a:pathLst>
                    <a:path w="464744" h="92923" extrusionOk="0">
                      <a:moveTo>
                        <a:pt x="462179" y="17325"/>
                      </a:moveTo>
                      <a:cubicBezTo>
                        <a:pt x="461324" y="17325"/>
                        <a:pt x="461324" y="17325"/>
                        <a:pt x="460468" y="17325"/>
                      </a:cubicBezTo>
                      <a:cubicBezTo>
                        <a:pt x="304810" y="-10043"/>
                        <a:pt x="143165" y="16470"/>
                        <a:pt x="4612" y="92588"/>
                      </a:cubicBezTo>
                      <a:cubicBezTo>
                        <a:pt x="2901" y="93444"/>
                        <a:pt x="1191" y="92588"/>
                        <a:pt x="336" y="90878"/>
                      </a:cubicBezTo>
                      <a:cubicBezTo>
                        <a:pt x="-520" y="89167"/>
                        <a:pt x="336" y="87457"/>
                        <a:pt x="2046" y="86601"/>
                      </a:cubicBezTo>
                      <a:cubicBezTo>
                        <a:pt x="141454" y="9628"/>
                        <a:pt x="304810" y="-16886"/>
                        <a:pt x="462179" y="10483"/>
                      </a:cubicBezTo>
                      <a:cubicBezTo>
                        <a:pt x="463889" y="10483"/>
                        <a:pt x="464745" y="12194"/>
                        <a:pt x="464745" y="13904"/>
                      </a:cubicBezTo>
                      <a:cubicBezTo>
                        <a:pt x="463889" y="16470"/>
                        <a:pt x="463034" y="17325"/>
                        <a:pt x="462179" y="173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41"/>
                <p:cNvSpPr/>
                <p:nvPr/>
              </p:nvSpPr>
              <p:spPr>
                <a:xfrm>
                  <a:off x="2571969" y="4657161"/>
                  <a:ext cx="181651" cy="59348"/>
                </a:xfrm>
                <a:custGeom>
                  <a:avLst/>
                  <a:gdLst/>
                  <a:ahLst/>
                  <a:cxnLst/>
                  <a:rect l="l" t="t" r="r" b="b"/>
                  <a:pathLst>
                    <a:path w="181651" h="59348" extrusionOk="0">
                      <a:moveTo>
                        <a:pt x="179086" y="6842"/>
                      </a:moveTo>
                      <a:cubicBezTo>
                        <a:pt x="178231" y="6842"/>
                        <a:pt x="178231" y="6842"/>
                        <a:pt x="179086" y="6842"/>
                      </a:cubicBezTo>
                      <a:cubicBezTo>
                        <a:pt x="117507" y="14539"/>
                        <a:pt x="59349" y="32500"/>
                        <a:pt x="4612" y="59013"/>
                      </a:cubicBezTo>
                      <a:cubicBezTo>
                        <a:pt x="2901" y="59869"/>
                        <a:pt x="1191" y="59013"/>
                        <a:pt x="336" y="57303"/>
                      </a:cubicBezTo>
                      <a:cubicBezTo>
                        <a:pt x="-520" y="55592"/>
                        <a:pt x="336" y="53882"/>
                        <a:pt x="2046" y="53026"/>
                      </a:cubicBezTo>
                      <a:cubicBezTo>
                        <a:pt x="57638" y="25658"/>
                        <a:pt x="116652" y="7697"/>
                        <a:pt x="178231" y="0"/>
                      </a:cubicBezTo>
                      <a:cubicBezTo>
                        <a:pt x="179941" y="0"/>
                        <a:pt x="181652" y="855"/>
                        <a:pt x="181652" y="2566"/>
                      </a:cubicBezTo>
                      <a:cubicBezTo>
                        <a:pt x="180797" y="5132"/>
                        <a:pt x="179941" y="6842"/>
                        <a:pt x="179086" y="68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41"/>
                <p:cNvSpPr/>
                <p:nvPr/>
              </p:nvSpPr>
              <p:spPr>
                <a:xfrm>
                  <a:off x="2798950" y="4645386"/>
                  <a:ext cx="213296" cy="13484"/>
                </a:xfrm>
                <a:custGeom>
                  <a:avLst/>
                  <a:gdLst/>
                  <a:ahLst/>
                  <a:cxnLst/>
                  <a:rect l="l" t="t" r="r" b="b"/>
                  <a:pathLst>
                    <a:path w="213296" h="13484" extrusionOk="0">
                      <a:moveTo>
                        <a:pt x="211251" y="12630"/>
                      </a:moveTo>
                      <a:cubicBezTo>
                        <a:pt x="210395" y="12630"/>
                        <a:pt x="210395" y="12630"/>
                        <a:pt x="209540" y="12630"/>
                      </a:cubicBezTo>
                      <a:cubicBezTo>
                        <a:pt x="141119" y="4077"/>
                        <a:pt x="71842" y="4077"/>
                        <a:pt x="3421" y="13485"/>
                      </a:cubicBezTo>
                      <a:cubicBezTo>
                        <a:pt x="1711" y="13485"/>
                        <a:pt x="0" y="12630"/>
                        <a:pt x="0" y="10919"/>
                      </a:cubicBezTo>
                      <a:cubicBezTo>
                        <a:pt x="0" y="9209"/>
                        <a:pt x="855" y="7498"/>
                        <a:pt x="2566" y="7498"/>
                      </a:cubicBezTo>
                      <a:cubicBezTo>
                        <a:pt x="70987" y="-1910"/>
                        <a:pt x="141119" y="-2765"/>
                        <a:pt x="210395" y="6643"/>
                      </a:cubicBezTo>
                      <a:cubicBezTo>
                        <a:pt x="212106" y="6643"/>
                        <a:pt x="213816" y="8354"/>
                        <a:pt x="212961" y="10064"/>
                      </a:cubicBezTo>
                      <a:cubicBezTo>
                        <a:pt x="213816" y="10919"/>
                        <a:pt x="212961" y="12630"/>
                        <a:pt x="211251" y="1263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41"/>
                <p:cNvSpPr/>
                <p:nvPr/>
              </p:nvSpPr>
              <p:spPr>
                <a:xfrm>
                  <a:off x="2613022" y="4758498"/>
                  <a:ext cx="433955" cy="58078"/>
                </a:xfrm>
                <a:custGeom>
                  <a:avLst/>
                  <a:gdLst/>
                  <a:ahLst/>
                  <a:cxnLst/>
                  <a:rect l="l" t="t" r="r" b="b"/>
                  <a:pathLst>
                    <a:path w="433955" h="58078" extrusionOk="0">
                      <a:moveTo>
                        <a:pt x="432245" y="16690"/>
                      </a:moveTo>
                      <a:cubicBezTo>
                        <a:pt x="431389" y="16690"/>
                        <a:pt x="431389" y="16690"/>
                        <a:pt x="430534" y="16690"/>
                      </a:cubicBezTo>
                      <a:cubicBezTo>
                        <a:pt x="290271" y="-5547"/>
                        <a:pt x="144875" y="8137"/>
                        <a:pt x="10599" y="55177"/>
                      </a:cubicBezTo>
                      <a:cubicBezTo>
                        <a:pt x="8888" y="56032"/>
                        <a:pt x="6322" y="56887"/>
                        <a:pt x="4612" y="57743"/>
                      </a:cubicBezTo>
                      <a:cubicBezTo>
                        <a:pt x="4612" y="57743"/>
                        <a:pt x="4612" y="57743"/>
                        <a:pt x="4612" y="57743"/>
                      </a:cubicBezTo>
                      <a:cubicBezTo>
                        <a:pt x="2901" y="58598"/>
                        <a:pt x="1191" y="57743"/>
                        <a:pt x="336" y="56032"/>
                      </a:cubicBezTo>
                      <a:cubicBezTo>
                        <a:pt x="-520" y="54321"/>
                        <a:pt x="336" y="52611"/>
                        <a:pt x="2046" y="51756"/>
                      </a:cubicBezTo>
                      <a:cubicBezTo>
                        <a:pt x="138889" y="2150"/>
                        <a:pt x="287705" y="-12389"/>
                        <a:pt x="431389" y="10703"/>
                      </a:cubicBezTo>
                      <a:cubicBezTo>
                        <a:pt x="433100" y="10703"/>
                        <a:pt x="433955" y="12414"/>
                        <a:pt x="433955" y="14124"/>
                      </a:cubicBezTo>
                      <a:cubicBezTo>
                        <a:pt x="433955" y="14979"/>
                        <a:pt x="433100" y="15834"/>
                        <a:pt x="432245" y="166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41"/>
                <p:cNvSpPr/>
                <p:nvPr/>
              </p:nvSpPr>
              <p:spPr>
                <a:xfrm>
                  <a:off x="3007929" y="4132883"/>
                  <a:ext cx="399115" cy="253158"/>
                </a:xfrm>
                <a:custGeom>
                  <a:avLst/>
                  <a:gdLst/>
                  <a:ahLst/>
                  <a:cxnLst/>
                  <a:rect l="l" t="t" r="r" b="b"/>
                  <a:pathLst>
                    <a:path w="399115" h="253158" extrusionOk="0">
                      <a:moveTo>
                        <a:pt x="3983" y="253159"/>
                      </a:moveTo>
                      <a:cubicBezTo>
                        <a:pt x="3128" y="253159"/>
                        <a:pt x="2272" y="253159"/>
                        <a:pt x="1417" y="253159"/>
                      </a:cubicBezTo>
                      <a:cubicBezTo>
                        <a:pt x="-293" y="252303"/>
                        <a:pt x="-293" y="250593"/>
                        <a:pt x="562" y="248882"/>
                      </a:cubicBezTo>
                      <a:cubicBezTo>
                        <a:pt x="86944" y="112040"/>
                        <a:pt x="234905" y="18816"/>
                        <a:pt x="395695" y="0"/>
                      </a:cubicBezTo>
                      <a:cubicBezTo>
                        <a:pt x="397405" y="0"/>
                        <a:pt x="399116" y="855"/>
                        <a:pt x="399116" y="2566"/>
                      </a:cubicBezTo>
                      <a:cubicBezTo>
                        <a:pt x="399116" y="4276"/>
                        <a:pt x="398260" y="5987"/>
                        <a:pt x="396550" y="5987"/>
                      </a:cubicBezTo>
                      <a:cubicBezTo>
                        <a:pt x="237470" y="24803"/>
                        <a:pt x="91220" y="117171"/>
                        <a:pt x="5693" y="252303"/>
                      </a:cubicBezTo>
                      <a:cubicBezTo>
                        <a:pt x="5693" y="252303"/>
                        <a:pt x="4838" y="253159"/>
                        <a:pt x="3983" y="253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41"/>
                <p:cNvSpPr/>
                <p:nvPr/>
              </p:nvSpPr>
              <p:spPr>
                <a:xfrm>
                  <a:off x="3068879" y="4388272"/>
                  <a:ext cx="133237" cy="134612"/>
                </a:xfrm>
                <a:custGeom>
                  <a:avLst/>
                  <a:gdLst/>
                  <a:ahLst/>
                  <a:cxnLst/>
                  <a:rect l="l" t="t" r="r" b="b"/>
                  <a:pathLst>
                    <a:path w="133237" h="134612" extrusionOk="0">
                      <a:moveTo>
                        <a:pt x="4612" y="134612"/>
                      </a:moveTo>
                      <a:cubicBezTo>
                        <a:pt x="3757" y="134612"/>
                        <a:pt x="2901" y="134612"/>
                        <a:pt x="2046" y="134612"/>
                      </a:cubicBezTo>
                      <a:cubicBezTo>
                        <a:pt x="336" y="133757"/>
                        <a:pt x="-520" y="132046"/>
                        <a:pt x="336" y="130336"/>
                      </a:cubicBezTo>
                      <a:cubicBezTo>
                        <a:pt x="28559" y="75599"/>
                        <a:pt x="74744" y="30270"/>
                        <a:pt x="128625" y="336"/>
                      </a:cubicBezTo>
                      <a:cubicBezTo>
                        <a:pt x="130336" y="-520"/>
                        <a:pt x="132046" y="336"/>
                        <a:pt x="132902" y="2046"/>
                      </a:cubicBezTo>
                      <a:cubicBezTo>
                        <a:pt x="133757" y="3757"/>
                        <a:pt x="132902" y="5467"/>
                        <a:pt x="131191" y="6322"/>
                      </a:cubicBezTo>
                      <a:cubicBezTo>
                        <a:pt x="78165" y="34546"/>
                        <a:pt x="33691" y="79875"/>
                        <a:pt x="5467" y="132902"/>
                      </a:cubicBezTo>
                      <a:cubicBezTo>
                        <a:pt x="5467" y="133757"/>
                        <a:pt x="5467" y="134612"/>
                        <a:pt x="4612" y="1346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41"/>
                <p:cNvSpPr/>
                <p:nvPr/>
              </p:nvSpPr>
              <p:spPr>
                <a:xfrm>
                  <a:off x="3222521" y="4261173"/>
                  <a:ext cx="223865" cy="113750"/>
                </a:xfrm>
                <a:custGeom>
                  <a:avLst/>
                  <a:gdLst/>
                  <a:ahLst/>
                  <a:cxnLst/>
                  <a:rect l="l" t="t" r="r" b="b"/>
                  <a:pathLst>
                    <a:path w="223865" h="113750" extrusionOk="0">
                      <a:moveTo>
                        <a:pt x="4062" y="113750"/>
                      </a:moveTo>
                      <a:cubicBezTo>
                        <a:pt x="3207" y="113750"/>
                        <a:pt x="1497" y="113750"/>
                        <a:pt x="641" y="112895"/>
                      </a:cubicBezTo>
                      <a:cubicBezTo>
                        <a:pt x="-214" y="112040"/>
                        <a:pt x="-214" y="109474"/>
                        <a:pt x="641" y="108619"/>
                      </a:cubicBezTo>
                      <a:cubicBezTo>
                        <a:pt x="59655" y="50461"/>
                        <a:pt x="138339" y="11974"/>
                        <a:pt x="220445" y="0"/>
                      </a:cubicBezTo>
                      <a:cubicBezTo>
                        <a:pt x="222155" y="0"/>
                        <a:pt x="223866" y="855"/>
                        <a:pt x="223866" y="2566"/>
                      </a:cubicBezTo>
                      <a:cubicBezTo>
                        <a:pt x="223866" y="4276"/>
                        <a:pt x="223011" y="5987"/>
                        <a:pt x="221300" y="5987"/>
                      </a:cubicBezTo>
                      <a:cubicBezTo>
                        <a:pt x="140050" y="17961"/>
                        <a:pt x="63931" y="55592"/>
                        <a:pt x="4918" y="112895"/>
                      </a:cubicBezTo>
                      <a:cubicBezTo>
                        <a:pt x="4918" y="113750"/>
                        <a:pt x="4918" y="113750"/>
                        <a:pt x="4062" y="11375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41"/>
                <p:cNvSpPr/>
                <p:nvPr/>
              </p:nvSpPr>
              <p:spPr>
                <a:xfrm>
                  <a:off x="3115692" y="4402292"/>
                  <a:ext cx="382865" cy="261711"/>
                </a:xfrm>
                <a:custGeom>
                  <a:avLst/>
                  <a:gdLst/>
                  <a:ahLst/>
                  <a:cxnLst/>
                  <a:rect l="l" t="t" r="r" b="b"/>
                  <a:pathLst>
                    <a:path w="382865" h="261711" extrusionOk="0">
                      <a:moveTo>
                        <a:pt x="4838" y="261711"/>
                      </a:moveTo>
                      <a:cubicBezTo>
                        <a:pt x="3983" y="261711"/>
                        <a:pt x="2272" y="261711"/>
                        <a:pt x="1417" y="260856"/>
                      </a:cubicBezTo>
                      <a:cubicBezTo>
                        <a:pt x="-293" y="260001"/>
                        <a:pt x="-293" y="257435"/>
                        <a:pt x="562" y="256580"/>
                      </a:cubicBezTo>
                      <a:cubicBezTo>
                        <a:pt x="2272" y="254014"/>
                        <a:pt x="187010" y="22237"/>
                        <a:pt x="379444" y="0"/>
                      </a:cubicBezTo>
                      <a:cubicBezTo>
                        <a:pt x="381155" y="0"/>
                        <a:pt x="382865" y="855"/>
                        <a:pt x="382865" y="2566"/>
                      </a:cubicBezTo>
                      <a:cubicBezTo>
                        <a:pt x="382865" y="4276"/>
                        <a:pt x="382010" y="5987"/>
                        <a:pt x="380300" y="5987"/>
                      </a:cubicBezTo>
                      <a:cubicBezTo>
                        <a:pt x="190431" y="28224"/>
                        <a:pt x="7404" y="258290"/>
                        <a:pt x="5693" y="260001"/>
                      </a:cubicBezTo>
                      <a:cubicBezTo>
                        <a:pt x="5693" y="260856"/>
                        <a:pt x="5693" y="261711"/>
                        <a:pt x="4838" y="2617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07"/>
        <p:cNvGrpSpPr/>
        <p:nvPr/>
      </p:nvGrpSpPr>
      <p:grpSpPr>
        <a:xfrm>
          <a:off x="0" y="0"/>
          <a:ext cx="0" cy="0"/>
          <a:chOff x="0" y="0"/>
          <a:chExt cx="0" cy="0"/>
        </a:xfrm>
      </p:grpSpPr>
      <p:grpSp>
        <p:nvGrpSpPr>
          <p:cNvPr id="14308" name="Google Shape;14308;p87"/>
          <p:cNvGrpSpPr/>
          <p:nvPr/>
        </p:nvGrpSpPr>
        <p:grpSpPr>
          <a:xfrm>
            <a:off x="4655438" y="1588417"/>
            <a:ext cx="369948" cy="370132"/>
            <a:chOff x="4682526" y="1512217"/>
            <a:chExt cx="369948" cy="370132"/>
          </a:xfrm>
        </p:grpSpPr>
        <p:sp>
          <p:nvSpPr>
            <p:cNvPr id="14309" name="Google Shape;14309;p8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87"/>
          <p:cNvGrpSpPr/>
          <p:nvPr/>
        </p:nvGrpSpPr>
        <p:grpSpPr>
          <a:xfrm>
            <a:off x="3565345" y="2056412"/>
            <a:ext cx="381542" cy="370079"/>
            <a:chOff x="3592433" y="1980212"/>
            <a:chExt cx="381542" cy="370079"/>
          </a:xfrm>
        </p:grpSpPr>
        <p:sp>
          <p:nvSpPr>
            <p:cNvPr id="14325" name="Google Shape;14325;p8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7"/>
          <p:cNvGrpSpPr/>
          <p:nvPr/>
        </p:nvGrpSpPr>
        <p:grpSpPr>
          <a:xfrm>
            <a:off x="1371494" y="3049690"/>
            <a:ext cx="371391" cy="235126"/>
            <a:chOff x="1398582" y="2973490"/>
            <a:chExt cx="371391" cy="235126"/>
          </a:xfrm>
        </p:grpSpPr>
        <p:sp>
          <p:nvSpPr>
            <p:cNvPr id="14338" name="Google Shape;14338;p8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3" name="Google Shape;14353;p87"/>
          <p:cNvGrpSpPr/>
          <p:nvPr/>
        </p:nvGrpSpPr>
        <p:grpSpPr>
          <a:xfrm>
            <a:off x="823707" y="1588417"/>
            <a:ext cx="370132" cy="370132"/>
            <a:chOff x="850795" y="1512217"/>
            <a:chExt cx="370132" cy="370132"/>
          </a:xfrm>
        </p:grpSpPr>
        <p:sp>
          <p:nvSpPr>
            <p:cNvPr id="14354" name="Google Shape;14354;p8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7"/>
          <p:cNvGrpSpPr/>
          <p:nvPr/>
        </p:nvGrpSpPr>
        <p:grpSpPr>
          <a:xfrm>
            <a:off x="8011409" y="2982279"/>
            <a:ext cx="236568" cy="370105"/>
            <a:chOff x="8038497" y="2906079"/>
            <a:chExt cx="236568" cy="370105"/>
          </a:xfrm>
        </p:grpSpPr>
        <p:sp>
          <p:nvSpPr>
            <p:cNvPr id="14373" name="Google Shape;14373;p8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0" name="Google Shape;14380;p87"/>
          <p:cNvGrpSpPr/>
          <p:nvPr/>
        </p:nvGrpSpPr>
        <p:grpSpPr>
          <a:xfrm>
            <a:off x="6297042" y="1642503"/>
            <a:ext cx="370630" cy="261802"/>
            <a:chOff x="6324130" y="1566303"/>
            <a:chExt cx="370630" cy="261802"/>
          </a:xfrm>
        </p:grpSpPr>
        <p:sp>
          <p:nvSpPr>
            <p:cNvPr id="14381" name="Google Shape;14381;p8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87"/>
          <p:cNvGrpSpPr/>
          <p:nvPr/>
        </p:nvGrpSpPr>
        <p:grpSpPr>
          <a:xfrm>
            <a:off x="5205192" y="2102787"/>
            <a:ext cx="370840" cy="353213"/>
            <a:chOff x="5232280" y="2026587"/>
            <a:chExt cx="370840" cy="353213"/>
          </a:xfrm>
        </p:grpSpPr>
        <p:sp>
          <p:nvSpPr>
            <p:cNvPr id="14399" name="Google Shape;14399;p8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9" name="Google Shape;14409;p87"/>
          <p:cNvGrpSpPr/>
          <p:nvPr/>
        </p:nvGrpSpPr>
        <p:grpSpPr>
          <a:xfrm>
            <a:off x="7941873" y="2511529"/>
            <a:ext cx="379548" cy="365331"/>
            <a:chOff x="7968961" y="2435329"/>
            <a:chExt cx="379548" cy="365331"/>
          </a:xfrm>
        </p:grpSpPr>
        <p:sp>
          <p:nvSpPr>
            <p:cNvPr id="14410" name="Google Shape;14410;p8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87"/>
          <p:cNvGrpSpPr/>
          <p:nvPr/>
        </p:nvGrpSpPr>
        <p:grpSpPr>
          <a:xfrm>
            <a:off x="4109591" y="2191523"/>
            <a:ext cx="373305" cy="223217"/>
            <a:chOff x="4136679" y="2115323"/>
            <a:chExt cx="373305" cy="223217"/>
          </a:xfrm>
        </p:grpSpPr>
        <p:sp>
          <p:nvSpPr>
            <p:cNvPr id="14417" name="Google Shape;14417;p8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87"/>
          <p:cNvGrpSpPr/>
          <p:nvPr/>
        </p:nvGrpSpPr>
        <p:grpSpPr>
          <a:xfrm>
            <a:off x="7396735" y="2540277"/>
            <a:ext cx="372046" cy="307730"/>
            <a:chOff x="7423823" y="2464077"/>
            <a:chExt cx="372046" cy="307730"/>
          </a:xfrm>
        </p:grpSpPr>
        <p:sp>
          <p:nvSpPr>
            <p:cNvPr id="14428" name="Google Shape;14428;p8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87"/>
          <p:cNvGrpSpPr/>
          <p:nvPr/>
        </p:nvGrpSpPr>
        <p:grpSpPr>
          <a:xfrm>
            <a:off x="3855423" y="3441356"/>
            <a:ext cx="295061" cy="370263"/>
            <a:chOff x="3882511" y="3365156"/>
            <a:chExt cx="295061" cy="370263"/>
          </a:xfrm>
        </p:grpSpPr>
        <p:sp>
          <p:nvSpPr>
            <p:cNvPr id="14442" name="Google Shape;14442;p8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87"/>
          <p:cNvGrpSpPr/>
          <p:nvPr/>
        </p:nvGrpSpPr>
        <p:grpSpPr>
          <a:xfrm>
            <a:off x="5202700" y="1588417"/>
            <a:ext cx="370132" cy="370132"/>
            <a:chOff x="5229788" y="1512217"/>
            <a:chExt cx="370132" cy="370132"/>
          </a:xfrm>
        </p:grpSpPr>
        <p:sp>
          <p:nvSpPr>
            <p:cNvPr id="14448" name="Google Shape;14448;p8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87"/>
          <p:cNvGrpSpPr/>
          <p:nvPr/>
        </p:nvGrpSpPr>
        <p:grpSpPr>
          <a:xfrm>
            <a:off x="6014781" y="3441592"/>
            <a:ext cx="373882" cy="370053"/>
            <a:chOff x="6041869" y="3365392"/>
            <a:chExt cx="373882" cy="370053"/>
          </a:xfrm>
        </p:grpSpPr>
        <p:sp>
          <p:nvSpPr>
            <p:cNvPr id="14466" name="Google Shape;14466;p8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7"/>
          <p:cNvGrpSpPr/>
          <p:nvPr/>
        </p:nvGrpSpPr>
        <p:grpSpPr>
          <a:xfrm>
            <a:off x="4657221" y="2163693"/>
            <a:ext cx="374748" cy="279140"/>
            <a:chOff x="4684309" y="2087493"/>
            <a:chExt cx="374748" cy="279140"/>
          </a:xfrm>
        </p:grpSpPr>
        <p:sp>
          <p:nvSpPr>
            <p:cNvPr id="14477" name="Google Shape;14477;p8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87"/>
          <p:cNvGrpSpPr/>
          <p:nvPr/>
        </p:nvGrpSpPr>
        <p:grpSpPr>
          <a:xfrm>
            <a:off x="7494022" y="2982331"/>
            <a:ext cx="175400" cy="370053"/>
            <a:chOff x="7521110" y="2906131"/>
            <a:chExt cx="175400" cy="370053"/>
          </a:xfrm>
        </p:grpSpPr>
        <p:sp>
          <p:nvSpPr>
            <p:cNvPr id="14490" name="Google Shape;14490;p8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7"/>
          <p:cNvGrpSpPr/>
          <p:nvPr/>
        </p:nvGrpSpPr>
        <p:grpSpPr>
          <a:xfrm>
            <a:off x="3559837" y="1599486"/>
            <a:ext cx="371023" cy="347915"/>
            <a:chOff x="3586925" y="1523286"/>
            <a:chExt cx="371023" cy="347915"/>
          </a:xfrm>
        </p:grpSpPr>
        <p:sp>
          <p:nvSpPr>
            <p:cNvPr id="14500" name="Google Shape;14500;p8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87"/>
          <p:cNvGrpSpPr/>
          <p:nvPr/>
        </p:nvGrpSpPr>
        <p:grpSpPr>
          <a:xfrm>
            <a:off x="6848921" y="2551661"/>
            <a:ext cx="370158" cy="285120"/>
            <a:chOff x="6876009" y="2475461"/>
            <a:chExt cx="370158" cy="285120"/>
          </a:xfrm>
        </p:grpSpPr>
        <p:sp>
          <p:nvSpPr>
            <p:cNvPr id="14520" name="Google Shape;14520;p8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9" name="Google Shape;14529;p87"/>
          <p:cNvGrpSpPr/>
          <p:nvPr/>
        </p:nvGrpSpPr>
        <p:grpSpPr>
          <a:xfrm>
            <a:off x="6301134" y="2522047"/>
            <a:ext cx="370158" cy="344269"/>
            <a:chOff x="6328222" y="2445847"/>
            <a:chExt cx="370158" cy="344269"/>
          </a:xfrm>
        </p:grpSpPr>
        <p:sp>
          <p:nvSpPr>
            <p:cNvPr id="14530" name="Google Shape;14530;p8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87"/>
          <p:cNvGrpSpPr/>
          <p:nvPr/>
        </p:nvGrpSpPr>
        <p:grpSpPr>
          <a:xfrm>
            <a:off x="5222452" y="2509142"/>
            <a:ext cx="351639" cy="370184"/>
            <a:chOff x="5249540" y="2432942"/>
            <a:chExt cx="351639" cy="370184"/>
          </a:xfrm>
        </p:grpSpPr>
        <p:sp>
          <p:nvSpPr>
            <p:cNvPr id="14539" name="Google Shape;14539;p8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6" name="Google Shape;14546;p87"/>
          <p:cNvGrpSpPr/>
          <p:nvPr/>
        </p:nvGrpSpPr>
        <p:grpSpPr>
          <a:xfrm>
            <a:off x="4109959" y="2558376"/>
            <a:ext cx="371102" cy="271585"/>
            <a:chOff x="4137047" y="2482176"/>
            <a:chExt cx="371102" cy="271585"/>
          </a:xfrm>
        </p:grpSpPr>
        <p:sp>
          <p:nvSpPr>
            <p:cNvPr id="14547" name="Google Shape;14547;p8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8" name="Google Shape;14558;p87"/>
          <p:cNvGrpSpPr/>
          <p:nvPr/>
        </p:nvGrpSpPr>
        <p:grpSpPr>
          <a:xfrm>
            <a:off x="4659346" y="2509116"/>
            <a:ext cx="367377" cy="370079"/>
            <a:chOff x="4686434" y="2432916"/>
            <a:chExt cx="367377" cy="370079"/>
          </a:xfrm>
        </p:grpSpPr>
        <p:sp>
          <p:nvSpPr>
            <p:cNvPr id="14559" name="Google Shape;14559;p8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87"/>
          <p:cNvGrpSpPr/>
          <p:nvPr/>
        </p:nvGrpSpPr>
        <p:grpSpPr>
          <a:xfrm>
            <a:off x="6301134" y="2132506"/>
            <a:ext cx="372099" cy="293986"/>
            <a:chOff x="6328222" y="2056306"/>
            <a:chExt cx="372099" cy="293986"/>
          </a:xfrm>
        </p:grpSpPr>
        <p:sp>
          <p:nvSpPr>
            <p:cNvPr id="14571" name="Google Shape;14571;p8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87"/>
          <p:cNvGrpSpPr/>
          <p:nvPr/>
        </p:nvGrpSpPr>
        <p:grpSpPr>
          <a:xfrm>
            <a:off x="5762239" y="2509168"/>
            <a:ext cx="352531" cy="370132"/>
            <a:chOff x="5789327" y="2432968"/>
            <a:chExt cx="352531" cy="370132"/>
          </a:xfrm>
        </p:grpSpPr>
        <p:sp>
          <p:nvSpPr>
            <p:cNvPr id="14581" name="Google Shape;14581;p8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87"/>
          <p:cNvGrpSpPr/>
          <p:nvPr/>
        </p:nvGrpSpPr>
        <p:grpSpPr>
          <a:xfrm>
            <a:off x="847524" y="2056334"/>
            <a:ext cx="322314" cy="370158"/>
            <a:chOff x="874612" y="1980134"/>
            <a:chExt cx="322314" cy="370158"/>
          </a:xfrm>
        </p:grpSpPr>
        <p:sp>
          <p:nvSpPr>
            <p:cNvPr id="14592" name="Google Shape;14592;p8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87"/>
          <p:cNvGrpSpPr/>
          <p:nvPr/>
        </p:nvGrpSpPr>
        <p:grpSpPr>
          <a:xfrm>
            <a:off x="3012574" y="2590980"/>
            <a:ext cx="374223" cy="329764"/>
            <a:chOff x="3039662" y="2514780"/>
            <a:chExt cx="374223" cy="329764"/>
          </a:xfrm>
        </p:grpSpPr>
        <p:sp>
          <p:nvSpPr>
            <p:cNvPr id="14610" name="Google Shape;14610;p8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87"/>
          <p:cNvGrpSpPr/>
          <p:nvPr/>
        </p:nvGrpSpPr>
        <p:grpSpPr>
          <a:xfrm>
            <a:off x="1919281" y="2639322"/>
            <a:ext cx="374066" cy="233395"/>
            <a:chOff x="1946369" y="2563122"/>
            <a:chExt cx="374066" cy="233395"/>
          </a:xfrm>
        </p:grpSpPr>
        <p:sp>
          <p:nvSpPr>
            <p:cNvPr id="14629" name="Google Shape;14629;p8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87"/>
          <p:cNvGrpSpPr/>
          <p:nvPr/>
        </p:nvGrpSpPr>
        <p:grpSpPr>
          <a:xfrm>
            <a:off x="4108175" y="2982384"/>
            <a:ext cx="374040" cy="370184"/>
            <a:chOff x="4135263" y="2906184"/>
            <a:chExt cx="374040" cy="370184"/>
          </a:xfrm>
        </p:grpSpPr>
        <p:sp>
          <p:nvSpPr>
            <p:cNvPr id="14638" name="Google Shape;14638;p8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87"/>
          <p:cNvGrpSpPr/>
          <p:nvPr/>
        </p:nvGrpSpPr>
        <p:grpSpPr>
          <a:xfrm>
            <a:off x="4656513" y="2982384"/>
            <a:ext cx="372676" cy="370184"/>
            <a:chOff x="4683601" y="2906184"/>
            <a:chExt cx="372676" cy="370184"/>
          </a:xfrm>
        </p:grpSpPr>
        <p:sp>
          <p:nvSpPr>
            <p:cNvPr id="14642" name="Google Shape;14642;p8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87"/>
          <p:cNvGrpSpPr/>
          <p:nvPr/>
        </p:nvGrpSpPr>
        <p:grpSpPr>
          <a:xfrm>
            <a:off x="843720" y="2982253"/>
            <a:ext cx="329134" cy="370132"/>
            <a:chOff x="870808" y="2906053"/>
            <a:chExt cx="329134" cy="370132"/>
          </a:xfrm>
        </p:grpSpPr>
        <p:sp>
          <p:nvSpPr>
            <p:cNvPr id="14649" name="Google Shape;14649;p8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87"/>
          <p:cNvGrpSpPr/>
          <p:nvPr/>
        </p:nvGrpSpPr>
        <p:grpSpPr>
          <a:xfrm>
            <a:off x="1916790" y="2985269"/>
            <a:ext cx="374774" cy="364282"/>
            <a:chOff x="1943878" y="2909069"/>
            <a:chExt cx="374774" cy="364282"/>
          </a:xfrm>
        </p:grpSpPr>
        <p:sp>
          <p:nvSpPr>
            <p:cNvPr id="14669" name="Google Shape;14669;p8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0" name="Google Shape;14690;p87"/>
          <p:cNvGrpSpPr/>
          <p:nvPr/>
        </p:nvGrpSpPr>
        <p:grpSpPr>
          <a:xfrm>
            <a:off x="1100984" y="3441461"/>
            <a:ext cx="328872" cy="370158"/>
            <a:chOff x="1128072" y="3365261"/>
            <a:chExt cx="328872" cy="370158"/>
          </a:xfrm>
        </p:grpSpPr>
        <p:sp>
          <p:nvSpPr>
            <p:cNvPr id="14691" name="Google Shape;14691;p8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87"/>
          <p:cNvGrpSpPr/>
          <p:nvPr/>
        </p:nvGrpSpPr>
        <p:grpSpPr>
          <a:xfrm>
            <a:off x="5749779" y="1591381"/>
            <a:ext cx="370866" cy="364151"/>
            <a:chOff x="5776868" y="1515181"/>
            <a:chExt cx="370866" cy="364151"/>
          </a:xfrm>
        </p:grpSpPr>
        <p:sp>
          <p:nvSpPr>
            <p:cNvPr id="14736" name="Google Shape;14736;p8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3" name="Google Shape;14753;p87"/>
          <p:cNvGrpSpPr/>
          <p:nvPr/>
        </p:nvGrpSpPr>
        <p:grpSpPr>
          <a:xfrm>
            <a:off x="3550761" y="2509142"/>
            <a:ext cx="393660" cy="370079"/>
            <a:chOff x="3577849" y="2432942"/>
            <a:chExt cx="393660" cy="370079"/>
          </a:xfrm>
        </p:grpSpPr>
        <p:sp>
          <p:nvSpPr>
            <p:cNvPr id="14754" name="Google Shape;14754;p8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87"/>
          <p:cNvGrpSpPr/>
          <p:nvPr/>
        </p:nvGrpSpPr>
        <p:grpSpPr>
          <a:xfrm>
            <a:off x="2466911" y="3003237"/>
            <a:ext cx="370132" cy="328164"/>
            <a:chOff x="2493999" y="2927037"/>
            <a:chExt cx="370132" cy="328164"/>
          </a:xfrm>
        </p:grpSpPr>
        <p:sp>
          <p:nvSpPr>
            <p:cNvPr id="14765" name="Google Shape;14765;p8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87"/>
          <p:cNvGrpSpPr/>
          <p:nvPr/>
        </p:nvGrpSpPr>
        <p:grpSpPr>
          <a:xfrm>
            <a:off x="3562329" y="3026896"/>
            <a:ext cx="370315" cy="281028"/>
            <a:chOff x="3589417" y="2950696"/>
            <a:chExt cx="370315" cy="281028"/>
          </a:xfrm>
        </p:grpSpPr>
        <p:sp>
          <p:nvSpPr>
            <p:cNvPr id="14778" name="Google Shape;14778;p8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87"/>
          <p:cNvGrpSpPr/>
          <p:nvPr/>
        </p:nvGrpSpPr>
        <p:grpSpPr>
          <a:xfrm>
            <a:off x="3005623" y="2987918"/>
            <a:ext cx="396125" cy="359062"/>
            <a:chOff x="3032711" y="2911718"/>
            <a:chExt cx="396125" cy="359062"/>
          </a:xfrm>
        </p:grpSpPr>
        <p:sp>
          <p:nvSpPr>
            <p:cNvPr id="14799" name="Google Shape;14799;p8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87"/>
          <p:cNvGrpSpPr/>
          <p:nvPr/>
        </p:nvGrpSpPr>
        <p:grpSpPr>
          <a:xfrm>
            <a:off x="7390676" y="1589597"/>
            <a:ext cx="373174" cy="367692"/>
            <a:chOff x="7417764" y="1513397"/>
            <a:chExt cx="373174" cy="367692"/>
          </a:xfrm>
        </p:grpSpPr>
        <p:sp>
          <p:nvSpPr>
            <p:cNvPr id="14812" name="Google Shape;14812;p8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87"/>
          <p:cNvGrpSpPr/>
          <p:nvPr/>
        </p:nvGrpSpPr>
        <p:grpSpPr>
          <a:xfrm>
            <a:off x="6844856" y="1590568"/>
            <a:ext cx="370132" cy="365672"/>
            <a:chOff x="6871944" y="1514368"/>
            <a:chExt cx="370132" cy="365672"/>
          </a:xfrm>
        </p:grpSpPr>
        <p:sp>
          <p:nvSpPr>
            <p:cNvPr id="14832" name="Google Shape;14832;p8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87"/>
          <p:cNvGrpSpPr/>
          <p:nvPr/>
        </p:nvGrpSpPr>
        <p:grpSpPr>
          <a:xfrm>
            <a:off x="6534843" y="3441461"/>
            <a:ext cx="400375" cy="370184"/>
            <a:chOff x="6561931" y="3365261"/>
            <a:chExt cx="400375" cy="370184"/>
          </a:xfrm>
        </p:grpSpPr>
        <p:sp>
          <p:nvSpPr>
            <p:cNvPr id="14851" name="Google Shape;14851;p8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87"/>
          <p:cNvGrpSpPr/>
          <p:nvPr/>
        </p:nvGrpSpPr>
        <p:grpSpPr>
          <a:xfrm>
            <a:off x="1915032" y="2062052"/>
            <a:ext cx="378315" cy="358695"/>
            <a:chOff x="1942120" y="1985852"/>
            <a:chExt cx="378315" cy="358695"/>
          </a:xfrm>
        </p:grpSpPr>
        <p:sp>
          <p:nvSpPr>
            <p:cNvPr id="14864" name="Google Shape;14864;p8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4" name="Google Shape;14884;p87"/>
          <p:cNvGrpSpPr/>
          <p:nvPr/>
        </p:nvGrpSpPr>
        <p:grpSpPr>
          <a:xfrm>
            <a:off x="1374327" y="2505418"/>
            <a:ext cx="364282" cy="374197"/>
            <a:chOff x="1401415" y="2429218"/>
            <a:chExt cx="364282" cy="374197"/>
          </a:xfrm>
        </p:grpSpPr>
        <p:sp>
          <p:nvSpPr>
            <p:cNvPr id="14885" name="Google Shape;14885;p8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87"/>
          <p:cNvGrpSpPr/>
          <p:nvPr/>
        </p:nvGrpSpPr>
        <p:grpSpPr>
          <a:xfrm>
            <a:off x="7083339" y="3441461"/>
            <a:ext cx="400401" cy="370184"/>
            <a:chOff x="7110427" y="3365261"/>
            <a:chExt cx="400401" cy="370184"/>
          </a:xfrm>
        </p:grpSpPr>
        <p:sp>
          <p:nvSpPr>
            <p:cNvPr id="14901" name="Google Shape;14901;p8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8" name="Google Shape;14908;p87"/>
          <p:cNvGrpSpPr/>
          <p:nvPr/>
        </p:nvGrpSpPr>
        <p:grpSpPr>
          <a:xfrm>
            <a:off x="7631861" y="3439337"/>
            <a:ext cx="400375" cy="370132"/>
            <a:chOff x="7658949" y="3363137"/>
            <a:chExt cx="400375" cy="370132"/>
          </a:xfrm>
        </p:grpSpPr>
        <p:sp>
          <p:nvSpPr>
            <p:cNvPr id="14909" name="Google Shape;14909;p8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87"/>
          <p:cNvGrpSpPr/>
          <p:nvPr/>
        </p:nvGrpSpPr>
        <p:grpSpPr>
          <a:xfrm>
            <a:off x="3277393" y="3455589"/>
            <a:ext cx="356623" cy="370105"/>
            <a:chOff x="3307156" y="3365314"/>
            <a:chExt cx="356623" cy="370105"/>
          </a:xfrm>
        </p:grpSpPr>
        <p:sp>
          <p:nvSpPr>
            <p:cNvPr id="14915" name="Google Shape;14915;p8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0" name="Google Shape;14930;p87"/>
          <p:cNvGrpSpPr/>
          <p:nvPr/>
        </p:nvGrpSpPr>
        <p:grpSpPr>
          <a:xfrm>
            <a:off x="7395319" y="2056307"/>
            <a:ext cx="372807" cy="370079"/>
            <a:chOff x="7422407" y="1980107"/>
            <a:chExt cx="372807" cy="370079"/>
          </a:xfrm>
        </p:grpSpPr>
        <p:sp>
          <p:nvSpPr>
            <p:cNvPr id="14931" name="Google Shape;14931;p8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7"/>
          <p:cNvGrpSpPr/>
          <p:nvPr/>
        </p:nvGrpSpPr>
        <p:grpSpPr>
          <a:xfrm>
            <a:off x="6889053" y="2982384"/>
            <a:ext cx="289737" cy="370394"/>
            <a:chOff x="6916141" y="2906184"/>
            <a:chExt cx="289737" cy="370394"/>
          </a:xfrm>
        </p:grpSpPr>
        <p:sp>
          <p:nvSpPr>
            <p:cNvPr id="14945" name="Google Shape;14945;p8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87"/>
          <p:cNvGrpSpPr/>
          <p:nvPr/>
        </p:nvGrpSpPr>
        <p:grpSpPr>
          <a:xfrm>
            <a:off x="7943106" y="2089777"/>
            <a:ext cx="372676" cy="331731"/>
            <a:chOff x="7970194" y="2013577"/>
            <a:chExt cx="372676" cy="331731"/>
          </a:xfrm>
        </p:grpSpPr>
        <p:sp>
          <p:nvSpPr>
            <p:cNvPr id="14967" name="Google Shape;14967;p8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87"/>
          <p:cNvGrpSpPr/>
          <p:nvPr/>
        </p:nvGrpSpPr>
        <p:grpSpPr>
          <a:xfrm>
            <a:off x="1389645" y="1588390"/>
            <a:ext cx="332964" cy="370158"/>
            <a:chOff x="1416733" y="1512190"/>
            <a:chExt cx="332964" cy="370158"/>
          </a:xfrm>
        </p:grpSpPr>
        <p:sp>
          <p:nvSpPr>
            <p:cNvPr id="14978" name="Google Shape;14978;p8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7" name="Google Shape;14997;p87"/>
          <p:cNvGrpSpPr/>
          <p:nvPr/>
        </p:nvGrpSpPr>
        <p:grpSpPr>
          <a:xfrm>
            <a:off x="5219278" y="2982305"/>
            <a:ext cx="342852" cy="370079"/>
            <a:chOff x="5246366" y="2906105"/>
            <a:chExt cx="342852" cy="370079"/>
          </a:xfrm>
        </p:grpSpPr>
        <p:sp>
          <p:nvSpPr>
            <p:cNvPr id="14998" name="Google Shape;14998;p8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4" name="Google Shape;15004;p87"/>
          <p:cNvGrpSpPr/>
          <p:nvPr/>
        </p:nvGrpSpPr>
        <p:grpSpPr>
          <a:xfrm>
            <a:off x="822579" y="2511083"/>
            <a:ext cx="371259" cy="366249"/>
            <a:chOff x="849667" y="2434883"/>
            <a:chExt cx="371259" cy="366249"/>
          </a:xfrm>
        </p:grpSpPr>
        <p:sp>
          <p:nvSpPr>
            <p:cNvPr id="15005" name="Google Shape;15005;p8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7"/>
          <p:cNvGrpSpPr/>
          <p:nvPr/>
        </p:nvGrpSpPr>
        <p:grpSpPr>
          <a:xfrm>
            <a:off x="4389938" y="3441566"/>
            <a:ext cx="332728" cy="370053"/>
            <a:chOff x="4417026" y="3365366"/>
            <a:chExt cx="332728" cy="370053"/>
          </a:xfrm>
        </p:grpSpPr>
        <p:sp>
          <p:nvSpPr>
            <p:cNvPr id="15019" name="Google Shape;15019;p8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87"/>
          <p:cNvGrpSpPr/>
          <p:nvPr/>
        </p:nvGrpSpPr>
        <p:grpSpPr>
          <a:xfrm>
            <a:off x="2469980" y="2056386"/>
            <a:ext cx="363994" cy="370105"/>
            <a:chOff x="2497068" y="1980186"/>
            <a:chExt cx="363994" cy="370105"/>
          </a:xfrm>
        </p:grpSpPr>
        <p:sp>
          <p:nvSpPr>
            <p:cNvPr id="15038" name="Google Shape;15038;p8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9" name="Google Shape;15059;p87"/>
          <p:cNvGrpSpPr/>
          <p:nvPr/>
        </p:nvGrpSpPr>
        <p:grpSpPr>
          <a:xfrm>
            <a:off x="5793190" y="2982358"/>
            <a:ext cx="294904" cy="370027"/>
            <a:chOff x="5820278" y="2906158"/>
            <a:chExt cx="294904" cy="370027"/>
          </a:xfrm>
        </p:grpSpPr>
        <p:sp>
          <p:nvSpPr>
            <p:cNvPr id="15060" name="Google Shape;15060;p8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87"/>
          <p:cNvGrpSpPr/>
          <p:nvPr/>
        </p:nvGrpSpPr>
        <p:grpSpPr>
          <a:xfrm>
            <a:off x="4919731" y="3459429"/>
            <a:ext cx="370132" cy="334223"/>
            <a:chOff x="4946819" y="3383229"/>
            <a:chExt cx="370132" cy="334223"/>
          </a:xfrm>
        </p:grpSpPr>
        <p:sp>
          <p:nvSpPr>
            <p:cNvPr id="15068" name="Google Shape;15068;p8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87"/>
          <p:cNvGrpSpPr/>
          <p:nvPr/>
        </p:nvGrpSpPr>
        <p:grpSpPr>
          <a:xfrm>
            <a:off x="3011315" y="1615434"/>
            <a:ext cx="375482" cy="316072"/>
            <a:chOff x="3038403" y="1539234"/>
            <a:chExt cx="375482" cy="316072"/>
          </a:xfrm>
        </p:grpSpPr>
        <p:sp>
          <p:nvSpPr>
            <p:cNvPr id="15078" name="Google Shape;15078;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9" name="Google Shape;15079;p87"/>
            <p:cNvGrpSpPr/>
            <p:nvPr/>
          </p:nvGrpSpPr>
          <p:grpSpPr>
            <a:xfrm>
              <a:off x="3038403" y="1539234"/>
              <a:ext cx="375482" cy="316072"/>
              <a:chOff x="3038403" y="1539234"/>
              <a:chExt cx="375482" cy="316072"/>
            </a:xfrm>
          </p:grpSpPr>
          <p:sp>
            <p:nvSpPr>
              <p:cNvPr id="15080" name="Google Shape;15080;p8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89" name="Google Shape;15089;p87"/>
          <p:cNvGrpSpPr/>
          <p:nvPr/>
        </p:nvGrpSpPr>
        <p:grpSpPr>
          <a:xfrm>
            <a:off x="6305777" y="2982331"/>
            <a:ext cx="360846" cy="370184"/>
            <a:chOff x="6332865" y="2906131"/>
            <a:chExt cx="360846" cy="370184"/>
          </a:xfrm>
        </p:grpSpPr>
        <p:sp>
          <p:nvSpPr>
            <p:cNvPr id="15090" name="Google Shape;15090;p8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87"/>
          <p:cNvGrpSpPr/>
          <p:nvPr/>
        </p:nvGrpSpPr>
        <p:grpSpPr>
          <a:xfrm>
            <a:off x="4107991" y="1594266"/>
            <a:ext cx="370132" cy="358223"/>
            <a:chOff x="4135079" y="1518066"/>
            <a:chExt cx="370132" cy="358223"/>
          </a:xfrm>
        </p:grpSpPr>
        <p:sp>
          <p:nvSpPr>
            <p:cNvPr id="15102" name="Google Shape;15102;p8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87"/>
          <p:cNvGrpSpPr/>
          <p:nvPr/>
        </p:nvGrpSpPr>
        <p:grpSpPr>
          <a:xfrm>
            <a:off x="6851780" y="2056334"/>
            <a:ext cx="361240" cy="370158"/>
            <a:chOff x="6878869" y="1980134"/>
            <a:chExt cx="361240" cy="370158"/>
          </a:xfrm>
        </p:grpSpPr>
        <p:sp>
          <p:nvSpPr>
            <p:cNvPr id="15122" name="Google Shape;15122;p8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87"/>
          <p:cNvGrpSpPr/>
          <p:nvPr/>
        </p:nvGrpSpPr>
        <p:grpSpPr>
          <a:xfrm>
            <a:off x="2466911" y="2626233"/>
            <a:ext cx="370132" cy="259467"/>
            <a:chOff x="2493999" y="2550033"/>
            <a:chExt cx="370132" cy="259467"/>
          </a:xfrm>
        </p:grpSpPr>
        <p:sp>
          <p:nvSpPr>
            <p:cNvPr id="15136" name="Google Shape;15136;p8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87"/>
          <p:cNvGrpSpPr/>
          <p:nvPr/>
        </p:nvGrpSpPr>
        <p:grpSpPr>
          <a:xfrm>
            <a:off x="1672614" y="3441461"/>
            <a:ext cx="281054" cy="370158"/>
            <a:chOff x="1699703" y="3365261"/>
            <a:chExt cx="281054" cy="370158"/>
          </a:xfrm>
        </p:grpSpPr>
        <p:sp>
          <p:nvSpPr>
            <p:cNvPr id="15156" name="Google Shape;15156;p8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87"/>
          <p:cNvGrpSpPr/>
          <p:nvPr/>
        </p:nvGrpSpPr>
        <p:grpSpPr>
          <a:xfrm>
            <a:off x="7939722" y="1595630"/>
            <a:ext cx="369974" cy="355626"/>
            <a:chOff x="7966810" y="1519430"/>
            <a:chExt cx="369974" cy="355626"/>
          </a:xfrm>
        </p:grpSpPr>
        <p:sp>
          <p:nvSpPr>
            <p:cNvPr id="15170" name="Google Shape;15170;p8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87"/>
          <p:cNvGrpSpPr/>
          <p:nvPr/>
        </p:nvGrpSpPr>
        <p:grpSpPr>
          <a:xfrm>
            <a:off x="2765540" y="3441540"/>
            <a:ext cx="290445" cy="370079"/>
            <a:chOff x="2792628" y="3365340"/>
            <a:chExt cx="290445" cy="370079"/>
          </a:xfrm>
        </p:grpSpPr>
        <p:sp>
          <p:nvSpPr>
            <p:cNvPr id="15187" name="Google Shape;15187;p8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1" name="Google Shape;15201;p87"/>
          <p:cNvGrpSpPr/>
          <p:nvPr/>
        </p:nvGrpSpPr>
        <p:grpSpPr>
          <a:xfrm>
            <a:off x="1362497" y="2064517"/>
            <a:ext cx="388125" cy="353790"/>
            <a:chOff x="1389585" y="1988317"/>
            <a:chExt cx="388125" cy="353790"/>
          </a:xfrm>
        </p:grpSpPr>
        <p:sp>
          <p:nvSpPr>
            <p:cNvPr id="15202" name="Google Shape;15202;p8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4" name="Google Shape;15224;p87"/>
          <p:cNvGrpSpPr/>
          <p:nvPr/>
        </p:nvGrpSpPr>
        <p:grpSpPr>
          <a:xfrm>
            <a:off x="2465836" y="1588390"/>
            <a:ext cx="370158" cy="370158"/>
            <a:chOff x="2492924" y="1512190"/>
            <a:chExt cx="370158" cy="370158"/>
          </a:xfrm>
        </p:grpSpPr>
        <p:sp>
          <p:nvSpPr>
            <p:cNvPr id="15225" name="Google Shape;15225;p8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7"/>
          <p:cNvGrpSpPr/>
          <p:nvPr/>
        </p:nvGrpSpPr>
        <p:grpSpPr>
          <a:xfrm>
            <a:off x="1906481" y="1588443"/>
            <a:ext cx="393975" cy="370105"/>
            <a:chOff x="1933569" y="1512243"/>
            <a:chExt cx="393975" cy="370105"/>
          </a:xfrm>
        </p:grpSpPr>
        <p:sp>
          <p:nvSpPr>
            <p:cNvPr id="15248" name="Google Shape;15248;p8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7"/>
          <p:cNvGrpSpPr/>
          <p:nvPr/>
        </p:nvGrpSpPr>
        <p:grpSpPr>
          <a:xfrm>
            <a:off x="2209018" y="3441592"/>
            <a:ext cx="306471" cy="370000"/>
            <a:chOff x="2236106" y="3365392"/>
            <a:chExt cx="306471" cy="370000"/>
          </a:xfrm>
        </p:grpSpPr>
        <p:sp>
          <p:nvSpPr>
            <p:cNvPr id="15277" name="Google Shape;15277;p8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87"/>
          <p:cNvGrpSpPr/>
          <p:nvPr/>
        </p:nvGrpSpPr>
        <p:grpSpPr>
          <a:xfrm>
            <a:off x="5465735" y="3461763"/>
            <a:ext cx="375325" cy="329606"/>
            <a:chOff x="5492823" y="3385563"/>
            <a:chExt cx="375325" cy="329606"/>
          </a:xfrm>
        </p:grpSpPr>
        <p:sp>
          <p:nvSpPr>
            <p:cNvPr id="15292" name="Google Shape;15292;p8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87"/>
          <p:cNvGrpSpPr/>
          <p:nvPr/>
        </p:nvGrpSpPr>
        <p:grpSpPr>
          <a:xfrm>
            <a:off x="3014699" y="2077318"/>
            <a:ext cx="370158" cy="328164"/>
            <a:chOff x="3041787" y="2001118"/>
            <a:chExt cx="370158" cy="328164"/>
          </a:xfrm>
        </p:grpSpPr>
        <p:sp>
          <p:nvSpPr>
            <p:cNvPr id="15313" name="Google Shape;15313;p8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87"/>
          <p:cNvGrpSpPr/>
          <p:nvPr/>
        </p:nvGrpSpPr>
        <p:grpSpPr>
          <a:xfrm>
            <a:off x="5752796" y="2115325"/>
            <a:ext cx="372309" cy="328216"/>
            <a:chOff x="5779884" y="2039125"/>
            <a:chExt cx="372309" cy="328216"/>
          </a:xfrm>
        </p:grpSpPr>
        <p:sp>
          <p:nvSpPr>
            <p:cNvPr id="15332" name="Google Shape;15332;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5" name="Google Shape;15345;p8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49"/>
        <p:cNvGrpSpPr/>
        <p:nvPr/>
      </p:nvGrpSpPr>
      <p:grpSpPr>
        <a:xfrm>
          <a:off x="0" y="0"/>
          <a:ext cx="0" cy="0"/>
          <a:chOff x="0" y="0"/>
          <a:chExt cx="0" cy="0"/>
        </a:xfrm>
      </p:grpSpPr>
      <p:grpSp>
        <p:nvGrpSpPr>
          <p:cNvPr id="15350" name="Google Shape;15350;p88"/>
          <p:cNvGrpSpPr/>
          <p:nvPr/>
        </p:nvGrpSpPr>
        <p:grpSpPr>
          <a:xfrm>
            <a:off x="853009" y="1981993"/>
            <a:ext cx="354610" cy="372358"/>
            <a:chOff x="878066" y="1981993"/>
            <a:chExt cx="354610" cy="372358"/>
          </a:xfrm>
        </p:grpSpPr>
        <p:sp>
          <p:nvSpPr>
            <p:cNvPr id="15351" name="Google Shape;15351;p8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88"/>
          <p:cNvGrpSpPr/>
          <p:nvPr/>
        </p:nvGrpSpPr>
        <p:grpSpPr>
          <a:xfrm>
            <a:off x="1320737" y="1982386"/>
            <a:ext cx="371650" cy="371624"/>
            <a:chOff x="1345794" y="1982386"/>
            <a:chExt cx="371650" cy="371624"/>
          </a:xfrm>
        </p:grpSpPr>
        <p:sp>
          <p:nvSpPr>
            <p:cNvPr id="15366" name="Google Shape;15366;p8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88"/>
          <p:cNvGrpSpPr/>
          <p:nvPr/>
        </p:nvGrpSpPr>
        <p:grpSpPr>
          <a:xfrm>
            <a:off x="1796408" y="1981993"/>
            <a:ext cx="372410" cy="372410"/>
            <a:chOff x="1821465" y="1981993"/>
            <a:chExt cx="372410" cy="372410"/>
          </a:xfrm>
        </p:grpSpPr>
        <p:sp>
          <p:nvSpPr>
            <p:cNvPr id="15404" name="Google Shape;15404;p8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88"/>
          <p:cNvGrpSpPr/>
          <p:nvPr/>
        </p:nvGrpSpPr>
        <p:grpSpPr>
          <a:xfrm>
            <a:off x="2251291" y="1981809"/>
            <a:ext cx="415901" cy="372699"/>
            <a:chOff x="2276348" y="1981809"/>
            <a:chExt cx="415901" cy="372699"/>
          </a:xfrm>
        </p:grpSpPr>
        <p:sp>
          <p:nvSpPr>
            <p:cNvPr id="15419" name="Google Shape;15419;p8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88"/>
          <p:cNvGrpSpPr/>
          <p:nvPr/>
        </p:nvGrpSpPr>
        <p:grpSpPr>
          <a:xfrm>
            <a:off x="2749297" y="2009990"/>
            <a:ext cx="372017" cy="316310"/>
            <a:chOff x="2774354" y="2009990"/>
            <a:chExt cx="372017" cy="316310"/>
          </a:xfrm>
        </p:grpSpPr>
        <p:sp>
          <p:nvSpPr>
            <p:cNvPr id="15427" name="Google Shape;15427;p8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88"/>
          <p:cNvGrpSpPr/>
          <p:nvPr/>
        </p:nvGrpSpPr>
        <p:grpSpPr>
          <a:xfrm>
            <a:off x="3697625" y="1981993"/>
            <a:ext cx="375818" cy="372043"/>
            <a:chOff x="3722682" y="1981993"/>
            <a:chExt cx="375818" cy="372043"/>
          </a:xfrm>
        </p:grpSpPr>
        <p:sp>
          <p:nvSpPr>
            <p:cNvPr id="15454" name="Google Shape;15454;p8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88"/>
          <p:cNvGrpSpPr/>
          <p:nvPr/>
        </p:nvGrpSpPr>
        <p:grpSpPr>
          <a:xfrm>
            <a:off x="4176337" y="1981809"/>
            <a:ext cx="373538" cy="372305"/>
            <a:chOff x="4201394" y="1981809"/>
            <a:chExt cx="373538" cy="372305"/>
          </a:xfrm>
        </p:grpSpPr>
        <p:sp>
          <p:nvSpPr>
            <p:cNvPr id="15470" name="Google Shape;15470;p8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6" name="Google Shape;15486;p88"/>
          <p:cNvGrpSpPr/>
          <p:nvPr/>
        </p:nvGrpSpPr>
        <p:grpSpPr>
          <a:xfrm>
            <a:off x="4634601" y="1500266"/>
            <a:ext cx="422743" cy="377784"/>
            <a:chOff x="4659658" y="1500266"/>
            <a:chExt cx="422743" cy="377784"/>
          </a:xfrm>
        </p:grpSpPr>
        <p:sp>
          <p:nvSpPr>
            <p:cNvPr id="15487" name="Google Shape;15487;p8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88"/>
          <p:cNvGrpSpPr/>
          <p:nvPr/>
        </p:nvGrpSpPr>
        <p:grpSpPr>
          <a:xfrm>
            <a:off x="5186349" y="1513504"/>
            <a:ext cx="260394" cy="351202"/>
            <a:chOff x="5211406" y="1513504"/>
            <a:chExt cx="260394" cy="351202"/>
          </a:xfrm>
        </p:grpSpPr>
        <p:sp>
          <p:nvSpPr>
            <p:cNvPr id="15505" name="Google Shape;15505;p8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8" name="Google Shape;15518;p88"/>
          <p:cNvGrpSpPr/>
          <p:nvPr/>
        </p:nvGrpSpPr>
        <p:grpSpPr>
          <a:xfrm>
            <a:off x="5607545" y="1513216"/>
            <a:ext cx="366722" cy="351779"/>
            <a:chOff x="5632602" y="1513216"/>
            <a:chExt cx="366722" cy="351779"/>
          </a:xfrm>
        </p:grpSpPr>
        <p:sp>
          <p:nvSpPr>
            <p:cNvPr id="15519" name="Google Shape;15519;p8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88"/>
          <p:cNvGrpSpPr/>
          <p:nvPr/>
        </p:nvGrpSpPr>
        <p:grpSpPr>
          <a:xfrm>
            <a:off x="6064315" y="1527136"/>
            <a:ext cx="401902" cy="323965"/>
            <a:chOff x="6089372" y="1527136"/>
            <a:chExt cx="401902" cy="323965"/>
          </a:xfrm>
        </p:grpSpPr>
        <p:sp>
          <p:nvSpPr>
            <p:cNvPr id="15528" name="Google Shape;15528;p8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8" name="Google Shape;15558;p88"/>
          <p:cNvGrpSpPr/>
          <p:nvPr/>
        </p:nvGrpSpPr>
        <p:grpSpPr>
          <a:xfrm>
            <a:off x="6554378" y="1527897"/>
            <a:ext cx="370103" cy="322445"/>
            <a:chOff x="6579435" y="1527897"/>
            <a:chExt cx="370103" cy="322445"/>
          </a:xfrm>
        </p:grpSpPr>
        <p:sp>
          <p:nvSpPr>
            <p:cNvPr id="15559" name="Google Shape;15559;p8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88"/>
          <p:cNvGrpSpPr/>
          <p:nvPr/>
        </p:nvGrpSpPr>
        <p:grpSpPr>
          <a:xfrm>
            <a:off x="6963830" y="1538854"/>
            <a:ext cx="499920" cy="300136"/>
            <a:chOff x="6988887" y="1538854"/>
            <a:chExt cx="499920" cy="300136"/>
          </a:xfrm>
        </p:grpSpPr>
        <p:sp>
          <p:nvSpPr>
            <p:cNvPr id="15581" name="Google Shape;15581;p8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88"/>
          <p:cNvGrpSpPr/>
          <p:nvPr/>
        </p:nvGrpSpPr>
        <p:grpSpPr>
          <a:xfrm>
            <a:off x="8025302" y="1520687"/>
            <a:ext cx="279321" cy="336837"/>
            <a:chOff x="8050359" y="1520687"/>
            <a:chExt cx="279321" cy="336837"/>
          </a:xfrm>
        </p:grpSpPr>
        <p:sp>
          <p:nvSpPr>
            <p:cNvPr id="15595" name="Google Shape;15595;p8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8" name="Google Shape;15608;p88"/>
          <p:cNvGrpSpPr/>
          <p:nvPr/>
        </p:nvGrpSpPr>
        <p:grpSpPr>
          <a:xfrm>
            <a:off x="6068850" y="2461832"/>
            <a:ext cx="364441" cy="339091"/>
            <a:chOff x="6093907" y="2461832"/>
            <a:chExt cx="364441" cy="339091"/>
          </a:xfrm>
        </p:grpSpPr>
        <p:sp>
          <p:nvSpPr>
            <p:cNvPr id="15609" name="Google Shape;15609;p8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88"/>
          <p:cNvGrpSpPr/>
          <p:nvPr/>
        </p:nvGrpSpPr>
        <p:grpSpPr>
          <a:xfrm>
            <a:off x="4651274" y="1980866"/>
            <a:ext cx="377680" cy="377680"/>
            <a:chOff x="4676331" y="1980866"/>
            <a:chExt cx="377680" cy="377680"/>
          </a:xfrm>
        </p:grpSpPr>
        <p:sp>
          <p:nvSpPr>
            <p:cNvPr id="15620" name="Google Shape;15620;p8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9" name="Google Shape;15639;p88"/>
          <p:cNvGrpSpPr/>
          <p:nvPr/>
        </p:nvGrpSpPr>
        <p:grpSpPr>
          <a:xfrm>
            <a:off x="7501185" y="1522968"/>
            <a:ext cx="357651" cy="332275"/>
            <a:chOff x="7526242" y="1522968"/>
            <a:chExt cx="357651" cy="332275"/>
          </a:xfrm>
        </p:grpSpPr>
        <p:sp>
          <p:nvSpPr>
            <p:cNvPr id="15640" name="Google Shape;15640;p8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88"/>
          <p:cNvGrpSpPr/>
          <p:nvPr/>
        </p:nvGrpSpPr>
        <p:grpSpPr>
          <a:xfrm>
            <a:off x="3225729" y="1982386"/>
            <a:ext cx="371650" cy="371624"/>
            <a:chOff x="3250786" y="1982386"/>
            <a:chExt cx="371650" cy="371624"/>
          </a:xfrm>
        </p:grpSpPr>
        <p:sp>
          <p:nvSpPr>
            <p:cNvPr id="15657" name="Google Shape;15657;p8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88"/>
          <p:cNvGrpSpPr/>
          <p:nvPr/>
        </p:nvGrpSpPr>
        <p:grpSpPr>
          <a:xfrm>
            <a:off x="1317329" y="2916322"/>
            <a:ext cx="373538" cy="331515"/>
            <a:chOff x="1342386" y="2916322"/>
            <a:chExt cx="373538" cy="331515"/>
          </a:xfrm>
        </p:grpSpPr>
        <p:sp>
          <p:nvSpPr>
            <p:cNvPr id="15688" name="Google Shape;15688;p8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9" name="Google Shape;15699;p88"/>
          <p:cNvGrpSpPr/>
          <p:nvPr/>
        </p:nvGrpSpPr>
        <p:grpSpPr>
          <a:xfrm>
            <a:off x="2269065" y="2946600"/>
            <a:ext cx="373931" cy="271351"/>
            <a:chOff x="2294122" y="2946600"/>
            <a:chExt cx="373931" cy="271351"/>
          </a:xfrm>
        </p:grpSpPr>
        <p:sp>
          <p:nvSpPr>
            <p:cNvPr id="15700" name="Google Shape;15700;p8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0" name="Google Shape;15730;p88"/>
          <p:cNvGrpSpPr/>
          <p:nvPr/>
        </p:nvGrpSpPr>
        <p:grpSpPr>
          <a:xfrm>
            <a:off x="2744762" y="2907251"/>
            <a:ext cx="373905" cy="349682"/>
            <a:chOff x="2769819" y="2907251"/>
            <a:chExt cx="373905" cy="349682"/>
          </a:xfrm>
        </p:grpSpPr>
        <p:sp>
          <p:nvSpPr>
            <p:cNvPr id="15731" name="Google Shape;15731;p8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8" name="Google Shape;15748;p88"/>
          <p:cNvGrpSpPr/>
          <p:nvPr/>
        </p:nvGrpSpPr>
        <p:grpSpPr>
          <a:xfrm>
            <a:off x="3221193" y="2895245"/>
            <a:ext cx="375792" cy="373800"/>
            <a:chOff x="3246251" y="2895245"/>
            <a:chExt cx="375792" cy="373800"/>
          </a:xfrm>
        </p:grpSpPr>
        <p:sp>
          <p:nvSpPr>
            <p:cNvPr id="15749" name="Google Shape;15749;p8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3" name="Google Shape;15763;p88"/>
          <p:cNvGrpSpPr/>
          <p:nvPr/>
        </p:nvGrpSpPr>
        <p:grpSpPr>
          <a:xfrm>
            <a:off x="3766125" y="2895454"/>
            <a:ext cx="234650" cy="373590"/>
            <a:chOff x="3791182" y="2895454"/>
            <a:chExt cx="234650" cy="373590"/>
          </a:xfrm>
        </p:grpSpPr>
        <p:sp>
          <p:nvSpPr>
            <p:cNvPr id="15764" name="Google Shape;15764;p8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88"/>
          <p:cNvGrpSpPr/>
          <p:nvPr/>
        </p:nvGrpSpPr>
        <p:grpSpPr>
          <a:xfrm>
            <a:off x="7017938" y="2489463"/>
            <a:ext cx="364441" cy="256225"/>
            <a:chOff x="7042995" y="2489463"/>
            <a:chExt cx="364441" cy="256225"/>
          </a:xfrm>
        </p:grpSpPr>
        <p:sp>
          <p:nvSpPr>
            <p:cNvPr id="15774" name="Google Shape;15774;p8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88"/>
          <p:cNvGrpSpPr/>
          <p:nvPr/>
        </p:nvGrpSpPr>
        <p:grpSpPr>
          <a:xfrm>
            <a:off x="7492115" y="2437007"/>
            <a:ext cx="364284" cy="361243"/>
            <a:chOff x="7517172" y="2437007"/>
            <a:chExt cx="364284" cy="361243"/>
          </a:xfrm>
        </p:grpSpPr>
        <p:sp>
          <p:nvSpPr>
            <p:cNvPr id="15784" name="Google Shape;15784;p8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88"/>
          <p:cNvGrpSpPr/>
          <p:nvPr/>
        </p:nvGrpSpPr>
        <p:grpSpPr>
          <a:xfrm>
            <a:off x="7981418" y="2436954"/>
            <a:ext cx="335290" cy="361321"/>
            <a:chOff x="8006475" y="2436954"/>
            <a:chExt cx="335290" cy="361321"/>
          </a:xfrm>
        </p:grpSpPr>
        <p:sp>
          <p:nvSpPr>
            <p:cNvPr id="15806" name="Google Shape;15806;p8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88"/>
          <p:cNvGrpSpPr/>
          <p:nvPr/>
        </p:nvGrpSpPr>
        <p:grpSpPr>
          <a:xfrm>
            <a:off x="5571604" y="2909139"/>
            <a:ext cx="394326" cy="349682"/>
            <a:chOff x="5596661" y="2909139"/>
            <a:chExt cx="394326" cy="349682"/>
          </a:xfrm>
        </p:grpSpPr>
        <p:sp>
          <p:nvSpPr>
            <p:cNvPr id="15826" name="Google Shape;15826;p8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2" name="Google Shape;15842;p88"/>
          <p:cNvGrpSpPr/>
          <p:nvPr/>
        </p:nvGrpSpPr>
        <p:grpSpPr>
          <a:xfrm>
            <a:off x="849601" y="2914408"/>
            <a:ext cx="356891" cy="335709"/>
            <a:chOff x="874658" y="2914408"/>
            <a:chExt cx="356891" cy="335709"/>
          </a:xfrm>
        </p:grpSpPr>
        <p:sp>
          <p:nvSpPr>
            <p:cNvPr id="15843" name="Google Shape;15843;p8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88"/>
          <p:cNvGrpSpPr/>
          <p:nvPr/>
        </p:nvGrpSpPr>
        <p:grpSpPr>
          <a:xfrm>
            <a:off x="4205855" y="2929193"/>
            <a:ext cx="308813" cy="306165"/>
            <a:chOff x="4230912" y="2929193"/>
            <a:chExt cx="308813" cy="306165"/>
          </a:xfrm>
        </p:grpSpPr>
        <p:sp>
          <p:nvSpPr>
            <p:cNvPr id="15864" name="Google Shape;15864;p8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88"/>
          <p:cNvGrpSpPr/>
          <p:nvPr/>
        </p:nvGrpSpPr>
        <p:grpSpPr>
          <a:xfrm>
            <a:off x="4602829" y="3401089"/>
            <a:ext cx="409111" cy="267944"/>
            <a:chOff x="4627886" y="3401089"/>
            <a:chExt cx="409111" cy="267944"/>
          </a:xfrm>
        </p:grpSpPr>
        <p:sp>
          <p:nvSpPr>
            <p:cNvPr id="15880" name="Google Shape;15880;p8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88"/>
          <p:cNvGrpSpPr/>
          <p:nvPr/>
        </p:nvGrpSpPr>
        <p:grpSpPr>
          <a:xfrm>
            <a:off x="4627419" y="2898915"/>
            <a:ext cx="386016" cy="384495"/>
            <a:chOff x="4652476" y="2898915"/>
            <a:chExt cx="386016" cy="384495"/>
          </a:xfrm>
        </p:grpSpPr>
        <p:sp>
          <p:nvSpPr>
            <p:cNvPr id="15892" name="Google Shape;15892;p8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88"/>
          <p:cNvGrpSpPr/>
          <p:nvPr/>
        </p:nvGrpSpPr>
        <p:grpSpPr>
          <a:xfrm>
            <a:off x="5131874" y="2922194"/>
            <a:ext cx="324699" cy="347611"/>
            <a:chOff x="5156931" y="2922194"/>
            <a:chExt cx="324699" cy="347611"/>
          </a:xfrm>
        </p:grpSpPr>
        <p:sp>
          <p:nvSpPr>
            <p:cNvPr id="15902" name="Google Shape;15902;p8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88"/>
          <p:cNvGrpSpPr/>
          <p:nvPr/>
        </p:nvGrpSpPr>
        <p:grpSpPr>
          <a:xfrm>
            <a:off x="6061274" y="2905337"/>
            <a:ext cx="364441" cy="364834"/>
            <a:chOff x="6086331" y="2905337"/>
            <a:chExt cx="364441" cy="364834"/>
          </a:xfrm>
        </p:grpSpPr>
        <p:sp>
          <p:nvSpPr>
            <p:cNvPr id="15919" name="Google Shape;15919;p8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5" name="Google Shape;15925;p88"/>
          <p:cNvGrpSpPr/>
          <p:nvPr/>
        </p:nvGrpSpPr>
        <p:grpSpPr>
          <a:xfrm>
            <a:off x="6529002" y="2907251"/>
            <a:ext cx="377706" cy="377680"/>
            <a:chOff x="6554059" y="2907251"/>
            <a:chExt cx="377706" cy="377680"/>
          </a:xfrm>
        </p:grpSpPr>
        <p:sp>
          <p:nvSpPr>
            <p:cNvPr id="15926" name="Google Shape;15926;p8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88"/>
          <p:cNvGrpSpPr/>
          <p:nvPr/>
        </p:nvGrpSpPr>
        <p:grpSpPr>
          <a:xfrm>
            <a:off x="7466739" y="2945446"/>
            <a:ext cx="400801" cy="317542"/>
            <a:chOff x="7491796" y="2945446"/>
            <a:chExt cx="400801" cy="317542"/>
          </a:xfrm>
        </p:grpSpPr>
        <p:sp>
          <p:nvSpPr>
            <p:cNvPr id="15948" name="Google Shape;15948;p8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0" name="Google Shape;15970;p88"/>
          <p:cNvGrpSpPr/>
          <p:nvPr/>
        </p:nvGrpSpPr>
        <p:grpSpPr>
          <a:xfrm>
            <a:off x="7020586" y="2907723"/>
            <a:ext cx="345304" cy="365857"/>
            <a:chOff x="7045643" y="2907723"/>
            <a:chExt cx="345304" cy="365857"/>
          </a:xfrm>
        </p:grpSpPr>
        <p:sp>
          <p:nvSpPr>
            <p:cNvPr id="15971" name="Google Shape;15971;p8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88"/>
          <p:cNvGrpSpPr/>
          <p:nvPr/>
        </p:nvGrpSpPr>
        <p:grpSpPr>
          <a:xfrm>
            <a:off x="7967786" y="2907251"/>
            <a:ext cx="347794" cy="366328"/>
            <a:chOff x="7992843" y="2907251"/>
            <a:chExt cx="347794" cy="366328"/>
          </a:xfrm>
        </p:grpSpPr>
        <p:sp>
          <p:nvSpPr>
            <p:cNvPr id="15991" name="Google Shape;15991;p8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88"/>
          <p:cNvGrpSpPr/>
          <p:nvPr/>
        </p:nvGrpSpPr>
        <p:grpSpPr>
          <a:xfrm>
            <a:off x="848841" y="1512377"/>
            <a:ext cx="398127" cy="353457"/>
            <a:chOff x="873898" y="1512377"/>
            <a:chExt cx="398127" cy="353457"/>
          </a:xfrm>
        </p:grpSpPr>
        <p:sp>
          <p:nvSpPr>
            <p:cNvPr id="16025" name="Google Shape;16025;p8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4" name="Google Shape;16044;p88"/>
          <p:cNvGrpSpPr/>
          <p:nvPr/>
        </p:nvGrpSpPr>
        <p:grpSpPr>
          <a:xfrm>
            <a:off x="1399067" y="1515680"/>
            <a:ext cx="246762" cy="347139"/>
            <a:chOff x="1424125" y="1515680"/>
            <a:chExt cx="246762" cy="347139"/>
          </a:xfrm>
        </p:grpSpPr>
        <p:sp>
          <p:nvSpPr>
            <p:cNvPr id="16045" name="Google Shape;16045;p8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88"/>
          <p:cNvGrpSpPr/>
          <p:nvPr/>
        </p:nvGrpSpPr>
        <p:grpSpPr>
          <a:xfrm>
            <a:off x="2294441" y="1512744"/>
            <a:ext cx="352697" cy="352723"/>
            <a:chOff x="2319498" y="1512744"/>
            <a:chExt cx="352697" cy="352723"/>
          </a:xfrm>
        </p:grpSpPr>
        <p:sp>
          <p:nvSpPr>
            <p:cNvPr id="16066" name="Google Shape;16066;p8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5" name="Google Shape;16085;p88"/>
          <p:cNvGrpSpPr/>
          <p:nvPr/>
        </p:nvGrpSpPr>
        <p:grpSpPr>
          <a:xfrm>
            <a:off x="4211544" y="1512666"/>
            <a:ext cx="312981" cy="352697"/>
            <a:chOff x="4236601" y="1512666"/>
            <a:chExt cx="312981" cy="352697"/>
          </a:xfrm>
        </p:grpSpPr>
        <p:sp>
          <p:nvSpPr>
            <p:cNvPr id="16086" name="Google Shape;16086;p8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0" name="Google Shape;16100;p88"/>
          <p:cNvGrpSpPr/>
          <p:nvPr/>
        </p:nvGrpSpPr>
        <p:grpSpPr>
          <a:xfrm>
            <a:off x="824618" y="3347716"/>
            <a:ext cx="346300" cy="375818"/>
            <a:chOff x="849675" y="3347716"/>
            <a:chExt cx="346300" cy="375818"/>
          </a:xfrm>
        </p:grpSpPr>
        <p:sp>
          <p:nvSpPr>
            <p:cNvPr id="16101" name="Google Shape;16101;p8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88"/>
          <p:cNvGrpSpPr/>
          <p:nvPr/>
        </p:nvGrpSpPr>
        <p:grpSpPr>
          <a:xfrm>
            <a:off x="1299162" y="3399202"/>
            <a:ext cx="376578" cy="272846"/>
            <a:chOff x="1324219" y="3399202"/>
            <a:chExt cx="376578" cy="272846"/>
          </a:xfrm>
        </p:grpSpPr>
        <p:sp>
          <p:nvSpPr>
            <p:cNvPr id="16119" name="Google Shape;16119;p8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2" name="Google Shape;16152;p88"/>
          <p:cNvGrpSpPr/>
          <p:nvPr/>
        </p:nvGrpSpPr>
        <p:grpSpPr>
          <a:xfrm>
            <a:off x="1773706" y="3395401"/>
            <a:ext cx="376185" cy="280448"/>
            <a:chOff x="1798763" y="3395401"/>
            <a:chExt cx="376185" cy="280448"/>
          </a:xfrm>
        </p:grpSpPr>
        <p:sp>
          <p:nvSpPr>
            <p:cNvPr id="16153" name="Google Shape;16153;p8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4" name="Google Shape;16184;p88"/>
          <p:cNvGrpSpPr/>
          <p:nvPr/>
        </p:nvGrpSpPr>
        <p:grpSpPr>
          <a:xfrm>
            <a:off x="2248250" y="3378754"/>
            <a:ext cx="375818" cy="313374"/>
            <a:chOff x="2273307" y="3378754"/>
            <a:chExt cx="375818" cy="313374"/>
          </a:xfrm>
        </p:grpSpPr>
        <p:sp>
          <p:nvSpPr>
            <p:cNvPr id="16185" name="Google Shape;16185;p8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8"/>
          <p:cNvGrpSpPr/>
          <p:nvPr/>
        </p:nvGrpSpPr>
        <p:grpSpPr>
          <a:xfrm>
            <a:off x="2722427" y="3359460"/>
            <a:ext cx="377706" cy="352330"/>
            <a:chOff x="2747484" y="3359460"/>
            <a:chExt cx="377706" cy="352330"/>
          </a:xfrm>
        </p:grpSpPr>
        <p:sp>
          <p:nvSpPr>
            <p:cNvPr id="16270" name="Google Shape;16270;p8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88"/>
          <p:cNvGrpSpPr/>
          <p:nvPr/>
        </p:nvGrpSpPr>
        <p:grpSpPr>
          <a:xfrm>
            <a:off x="3671148" y="3371938"/>
            <a:ext cx="375792" cy="327373"/>
            <a:chOff x="3696205" y="3371938"/>
            <a:chExt cx="375792" cy="327373"/>
          </a:xfrm>
        </p:grpSpPr>
        <p:sp>
          <p:nvSpPr>
            <p:cNvPr id="16286" name="Google Shape;16286;p8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9" name="Google Shape;16309;p88"/>
          <p:cNvGrpSpPr/>
          <p:nvPr/>
        </p:nvGrpSpPr>
        <p:grpSpPr>
          <a:xfrm>
            <a:off x="6542267" y="2436849"/>
            <a:ext cx="366722" cy="342892"/>
            <a:chOff x="6567324" y="2436849"/>
            <a:chExt cx="366722" cy="342892"/>
          </a:xfrm>
        </p:grpSpPr>
        <p:sp>
          <p:nvSpPr>
            <p:cNvPr id="16310" name="Google Shape;16310;p8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88"/>
          <p:cNvGrpSpPr/>
          <p:nvPr/>
        </p:nvGrpSpPr>
        <p:grpSpPr>
          <a:xfrm>
            <a:off x="4183913" y="3361347"/>
            <a:ext cx="299349" cy="348188"/>
            <a:chOff x="4208970" y="3361347"/>
            <a:chExt cx="299349" cy="348188"/>
          </a:xfrm>
        </p:grpSpPr>
        <p:sp>
          <p:nvSpPr>
            <p:cNvPr id="16323" name="Google Shape;16323;p8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88"/>
          <p:cNvGrpSpPr/>
          <p:nvPr/>
        </p:nvGrpSpPr>
        <p:grpSpPr>
          <a:xfrm>
            <a:off x="2761776" y="1512351"/>
            <a:ext cx="366722" cy="353667"/>
            <a:chOff x="2786833" y="1512351"/>
            <a:chExt cx="366722" cy="353667"/>
          </a:xfrm>
        </p:grpSpPr>
        <p:sp>
          <p:nvSpPr>
            <p:cNvPr id="16338" name="Google Shape;16338;p8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88"/>
          <p:cNvGrpSpPr/>
          <p:nvPr/>
        </p:nvGrpSpPr>
        <p:grpSpPr>
          <a:xfrm>
            <a:off x="1820264" y="1512744"/>
            <a:ext cx="352723" cy="353090"/>
            <a:chOff x="1845321" y="1512744"/>
            <a:chExt cx="352723" cy="353090"/>
          </a:xfrm>
        </p:grpSpPr>
        <p:sp>
          <p:nvSpPr>
            <p:cNvPr id="16359" name="Google Shape;16359;p8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0" name="Google Shape;16370;p88"/>
          <p:cNvGrpSpPr/>
          <p:nvPr/>
        </p:nvGrpSpPr>
        <p:grpSpPr>
          <a:xfrm>
            <a:off x="3189395" y="3340533"/>
            <a:ext cx="392465" cy="389896"/>
            <a:chOff x="3214452" y="3340533"/>
            <a:chExt cx="392465" cy="389896"/>
          </a:xfrm>
        </p:grpSpPr>
        <p:sp>
          <p:nvSpPr>
            <p:cNvPr id="16371" name="Google Shape;16371;p8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88"/>
          <p:cNvGrpSpPr/>
          <p:nvPr/>
        </p:nvGrpSpPr>
        <p:grpSpPr>
          <a:xfrm>
            <a:off x="3302172" y="1499899"/>
            <a:ext cx="234650" cy="378440"/>
            <a:chOff x="3327229" y="1499899"/>
            <a:chExt cx="234650" cy="378440"/>
          </a:xfrm>
        </p:grpSpPr>
        <p:sp>
          <p:nvSpPr>
            <p:cNvPr id="16397" name="Google Shape;16397;p8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88"/>
          <p:cNvGrpSpPr/>
          <p:nvPr/>
        </p:nvGrpSpPr>
        <p:grpSpPr>
          <a:xfrm>
            <a:off x="3710496" y="1530151"/>
            <a:ext cx="366722" cy="317962"/>
            <a:chOff x="3735553" y="1530151"/>
            <a:chExt cx="366722" cy="317962"/>
          </a:xfrm>
        </p:grpSpPr>
        <p:sp>
          <p:nvSpPr>
            <p:cNvPr id="16419" name="Google Shape;16419;p8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1" name="Google Shape;16431;p88"/>
          <p:cNvGrpSpPr/>
          <p:nvPr/>
        </p:nvGrpSpPr>
        <p:grpSpPr>
          <a:xfrm>
            <a:off x="841265" y="2469775"/>
            <a:ext cx="379226" cy="322733"/>
            <a:chOff x="866322" y="2469775"/>
            <a:chExt cx="379226" cy="322733"/>
          </a:xfrm>
        </p:grpSpPr>
        <p:sp>
          <p:nvSpPr>
            <p:cNvPr id="16432" name="Google Shape;16432;p8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88"/>
          <p:cNvGrpSpPr/>
          <p:nvPr/>
        </p:nvGrpSpPr>
        <p:grpSpPr>
          <a:xfrm>
            <a:off x="1303330" y="2500814"/>
            <a:ext cx="404183" cy="289151"/>
            <a:chOff x="1328387" y="2500814"/>
            <a:chExt cx="404183" cy="289151"/>
          </a:xfrm>
        </p:grpSpPr>
        <p:sp>
          <p:nvSpPr>
            <p:cNvPr id="16459" name="Google Shape;16459;p8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88"/>
          <p:cNvGrpSpPr/>
          <p:nvPr/>
        </p:nvGrpSpPr>
        <p:grpSpPr>
          <a:xfrm>
            <a:off x="1796408" y="2495702"/>
            <a:ext cx="365988" cy="270801"/>
            <a:chOff x="1821465" y="2495702"/>
            <a:chExt cx="365988" cy="270801"/>
          </a:xfrm>
        </p:grpSpPr>
        <p:sp>
          <p:nvSpPr>
            <p:cNvPr id="16489" name="Google Shape;16489;p8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6" name="Google Shape;16496;p88"/>
          <p:cNvGrpSpPr/>
          <p:nvPr/>
        </p:nvGrpSpPr>
        <p:grpSpPr>
          <a:xfrm>
            <a:off x="3700666" y="2455776"/>
            <a:ext cx="354977" cy="351202"/>
            <a:chOff x="3725723" y="2455776"/>
            <a:chExt cx="354977" cy="351202"/>
          </a:xfrm>
        </p:grpSpPr>
        <p:sp>
          <p:nvSpPr>
            <p:cNvPr id="16497" name="Google Shape;16497;p8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0" name="Google Shape;16510;p88"/>
          <p:cNvGrpSpPr/>
          <p:nvPr/>
        </p:nvGrpSpPr>
        <p:grpSpPr>
          <a:xfrm>
            <a:off x="5201108" y="1977641"/>
            <a:ext cx="230482" cy="388847"/>
            <a:chOff x="5226165" y="1977641"/>
            <a:chExt cx="230482" cy="388847"/>
          </a:xfrm>
        </p:grpSpPr>
        <p:sp>
          <p:nvSpPr>
            <p:cNvPr id="16511" name="Google Shape;16511;p8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3" name="Google Shape;16523;p88"/>
          <p:cNvGrpSpPr/>
          <p:nvPr/>
        </p:nvGrpSpPr>
        <p:grpSpPr>
          <a:xfrm>
            <a:off x="5607545" y="2025510"/>
            <a:ext cx="370130" cy="287264"/>
            <a:chOff x="5632602" y="2025510"/>
            <a:chExt cx="370130" cy="287264"/>
          </a:xfrm>
        </p:grpSpPr>
        <p:sp>
          <p:nvSpPr>
            <p:cNvPr id="16524" name="Google Shape;16524;p8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2" name="Google Shape;16542;p88"/>
          <p:cNvGrpSpPr/>
          <p:nvPr/>
        </p:nvGrpSpPr>
        <p:grpSpPr>
          <a:xfrm>
            <a:off x="4187321" y="2456537"/>
            <a:ext cx="331515" cy="330021"/>
            <a:chOff x="4212378" y="2456537"/>
            <a:chExt cx="331515" cy="330021"/>
          </a:xfrm>
        </p:grpSpPr>
        <p:sp>
          <p:nvSpPr>
            <p:cNvPr id="16543" name="Google Shape;16543;p8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88"/>
          <p:cNvGrpSpPr/>
          <p:nvPr/>
        </p:nvGrpSpPr>
        <p:grpSpPr>
          <a:xfrm>
            <a:off x="6150956" y="1977825"/>
            <a:ext cx="235411" cy="347427"/>
            <a:chOff x="6176013" y="1977825"/>
            <a:chExt cx="235411" cy="347427"/>
          </a:xfrm>
        </p:grpSpPr>
        <p:sp>
          <p:nvSpPr>
            <p:cNvPr id="16553" name="Google Shape;16553;p8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0" name="Google Shape;16570;p88"/>
          <p:cNvGrpSpPr/>
          <p:nvPr/>
        </p:nvGrpSpPr>
        <p:grpSpPr>
          <a:xfrm>
            <a:off x="6627020" y="1977458"/>
            <a:ext cx="235778" cy="347794"/>
            <a:chOff x="6652077" y="1977458"/>
            <a:chExt cx="235778" cy="347794"/>
          </a:xfrm>
        </p:grpSpPr>
        <p:sp>
          <p:nvSpPr>
            <p:cNvPr id="16571" name="Google Shape;16571;p8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88"/>
          <p:cNvGrpSpPr/>
          <p:nvPr/>
        </p:nvGrpSpPr>
        <p:grpSpPr>
          <a:xfrm>
            <a:off x="7047456" y="1997512"/>
            <a:ext cx="394352" cy="308052"/>
            <a:chOff x="7072513" y="1997512"/>
            <a:chExt cx="394352" cy="308052"/>
          </a:xfrm>
        </p:grpSpPr>
        <p:sp>
          <p:nvSpPr>
            <p:cNvPr id="16588" name="Google Shape;16588;p8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88"/>
          <p:cNvGrpSpPr/>
          <p:nvPr/>
        </p:nvGrpSpPr>
        <p:grpSpPr>
          <a:xfrm>
            <a:off x="7551151" y="1977825"/>
            <a:ext cx="292533" cy="347454"/>
            <a:chOff x="7576208" y="1977825"/>
            <a:chExt cx="292533" cy="347454"/>
          </a:xfrm>
        </p:grpSpPr>
        <p:sp>
          <p:nvSpPr>
            <p:cNvPr id="16600" name="Google Shape;16600;p8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3" name="Google Shape;16613;p88"/>
          <p:cNvGrpSpPr/>
          <p:nvPr/>
        </p:nvGrpSpPr>
        <p:grpSpPr>
          <a:xfrm>
            <a:off x="7998825" y="1977458"/>
            <a:ext cx="320557" cy="347794"/>
            <a:chOff x="8023882" y="1977458"/>
            <a:chExt cx="320557" cy="347794"/>
          </a:xfrm>
        </p:grpSpPr>
        <p:sp>
          <p:nvSpPr>
            <p:cNvPr id="16614" name="Google Shape;16614;p8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88"/>
          <p:cNvGrpSpPr/>
          <p:nvPr/>
        </p:nvGrpSpPr>
        <p:grpSpPr>
          <a:xfrm>
            <a:off x="5602617" y="2444819"/>
            <a:ext cx="345147" cy="342630"/>
            <a:chOff x="5627674" y="2444819"/>
            <a:chExt cx="345147" cy="342630"/>
          </a:xfrm>
        </p:grpSpPr>
        <p:sp>
          <p:nvSpPr>
            <p:cNvPr id="16655" name="Google Shape;16655;p8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88"/>
          <p:cNvGrpSpPr/>
          <p:nvPr/>
        </p:nvGrpSpPr>
        <p:grpSpPr>
          <a:xfrm>
            <a:off x="4628939" y="2440257"/>
            <a:ext cx="396607" cy="348555"/>
            <a:chOff x="4653996" y="2440257"/>
            <a:chExt cx="396607" cy="348555"/>
          </a:xfrm>
        </p:grpSpPr>
        <p:sp>
          <p:nvSpPr>
            <p:cNvPr id="16661" name="Google Shape;16661;p8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88"/>
          <p:cNvGrpSpPr/>
          <p:nvPr/>
        </p:nvGrpSpPr>
        <p:grpSpPr>
          <a:xfrm>
            <a:off x="1829334" y="2895140"/>
            <a:ext cx="301630" cy="374272"/>
            <a:chOff x="1854391" y="2895140"/>
            <a:chExt cx="301630" cy="374272"/>
          </a:xfrm>
        </p:grpSpPr>
        <p:sp>
          <p:nvSpPr>
            <p:cNvPr id="16680" name="Google Shape;16680;p8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9" name="Google Shape;16729;p88"/>
          <p:cNvGrpSpPr/>
          <p:nvPr/>
        </p:nvGrpSpPr>
        <p:grpSpPr>
          <a:xfrm>
            <a:off x="5147760" y="2438370"/>
            <a:ext cx="289518" cy="357651"/>
            <a:chOff x="5172817" y="2438370"/>
            <a:chExt cx="289518" cy="357651"/>
          </a:xfrm>
        </p:grpSpPr>
        <p:sp>
          <p:nvSpPr>
            <p:cNvPr id="16730" name="Google Shape;16730;p8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88"/>
          <p:cNvGrpSpPr/>
          <p:nvPr/>
        </p:nvGrpSpPr>
        <p:grpSpPr>
          <a:xfrm>
            <a:off x="3209449" y="2484534"/>
            <a:ext cx="388297" cy="293320"/>
            <a:chOff x="3234506" y="2484534"/>
            <a:chExt cx="388297" cy="293320"/>
          </a:xfrm>
        </p:grpSpPr>
        <p:sp>
          <p:nvSpPr>
            <p:cNvPr id="16742" name="Google Shape;16742;p8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8" name="Google Shape;16758;p88"/>
          <p:cNvGrpSpPr/>
          <p:nvPr/>
        </p:nvGrpSpPr>
        <p:grpSpPr>
          <a:xfrm>
            <a:off x="6040092" y="3367036"/>
            <a:ext cx="362553" cy="356498"/>
            <a:chOff x="6065149" y="3367036"/>
            <a:chExt cx="362553" cy="356498"/>
          </a:xfrm>
        </p:grpSpPr>
        <p:sp>
          <p:nvSpPr>
            <p:cNvPr id="16759" name="Google Shape;16759;p8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88"/>
          <p:cNvGrpSpPr/>
          <p:nvPr/>
        </p:nvGrpSpPr>
        <p:grpSpPr>
          <a:xfrm>
            <a:off x="6515764" y="3367036"/>
            <a:ext cx="362553" cy="356498"/>
            <a:chOff x="6540821" y="3367036"/>
            <a:chExt cx="362553" cy="356498"/>
          </a:xfrm>
        </p:grpSpPr>
        <p:sp>
          <p:nvSpPr>
            <p:cNvPr id="16765" name="Google Shape;16765;p8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2" name="Google Shape;16772;p88"/>
          <p:cNvGrpSpPr/>
          <p:nvPr/>
        </p:nvGrpSpPr>
        <p:grpSpPr>
          <a:xfrm>
            <a:off x="2277401" y="2474704"/>
            <a:ext cx="354479" cy="312561"/>
            <a:chOff x="2302458" y="2474704"/>
            <a:chExt cx="354479" cy="312561"/>
          </a:xfrm>
        </p:grpSpPr>
        <p:sp>
          <p:nvSpPr>
            <p:cNvPr id="16773" name="Google Shape;16773;p8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88"/>
          <p:cNvGrpSpPr/>
          <p:nvPr/>
        </p:nvGrpSpPr>
        <p:grpSpPr>
          <a:xfrm>
            <a:off x="2806053" y="2442538"/>
            <a:ext cx="246002" cy="348922"/>
            <a:chOff x="2831110" y="2442538"/>
            <a:chExt cx="246002" cy="348922"/>
          </a:xfrm>
        </p:grpSpPr>
        <p:sp>
          <p:nvSpPr>
            <p:cNvPr id="16786" name="Google Shape;16786;p8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88"/>
          <p:cNvGrpSpPr/>
          <p:nvPr/>
        </p:nvGrpSpPr>
        <p:grpSpPr>
          <a:xfrm>
            <a:off x="6991435" y="3367036"/>
            <a:ext cx="362947" cy="356498"/>
            <a:chOff x="7016492" y="3367036"/>
            <a:chExt cx="362947" cy="356498"/>
          </a:xfrm>
        </p:grpSpPr>
        <p:sp>
          <p:nvSpPr>
            <p:cNvPr id="16801" name="Google Shape;16801;p8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7" name="Google Shape;16807;p88"/>
          <p:cNvGrpSpPr/>
          <p:nvPr/>
        </p:nvGrpSpPr>
        <p:grpSpPr>
          <a:xfrm>
            <a:off x="4806717" y="3817357"/>
            <a:ext cx="362947" cy="356576"/>
            <a:chOff x="5108852" y="3817357"/>
            <a:chExt cx="362947" cy="356576"/>
          </a:xfrm>
        </p:grpSpPr>
        <p:sp>
          <p:nvSpPr>
            <p:cNvPr id="16808" name="Google Shape;16808;p8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88"/>
          <p:cNvGrpSpPr/>
          <p:nvPr/>
        </p:nvGrpSpPr>
        <p:grpSpPr>
          <a:xfrm>
            <a:off x="5703585" y="3817357"/>
            <a:ext cx="362947" cy="356576"/>
            <a:chOff x="6005720" y="3817357"/>
            <a:chExt cx="362947" cy="356576"/>
          </a:xfrm>
        </p:grpSpPr>
        <p:sp>
          <p:nvSpPr>
            <p:cNvPr id="16813" name="Google Shape;16813;p8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88"/>
          <p:cNvGrpSpPr/>
          <p:nvPr/>
        </p:nvGrpSpPr>
        <p:grpSpPr>
          <a:xfrm>
            <a:off x="5564395" y="3367036"/>
            <a:ext cx="362580" cy="356498"/>
            <a:chOff x="5589452" y="3367036"/>
            <a:chExt cx="362580" cy="356498"/>
          </a:xfrm>
        </p:grpSpPr>
        <p:sp>
          <p:nvSpPr>
            <p:cNvPr id="16818" name="Google Shape;16818;p8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88"/>
          <p:cNvGrpSpPr/>
          <p:nvPr/>
        </p:nvGrpSpPr>
        <p:grpSpPr>
          <a:xfrm>
            <a:off x="7462964" y="3362475"/>
            <a:ext cx="372017" cy="365621"/>
            <a:chOff x="7488021" y="3362475"/>
            <a:chExt cx="372017" cy="365621"/>
          </a:xfrm>
        </p:grpSpPr>
        <p:sp>
          <p:nvSpPr>
            <p:cNvPr id="16822" name="Google Shape;16822;p8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2" name="Google Shape;16832;p88"/>
          <p:cNvGrpSpPr/>
          <p:nvPr/>
        </p:nvGrpSpPr>
        <p:grpSpPr>
          <a:xfrm>
            <a:off x="5088724" y="3367036"/>
            <a:ext cx="362553" cy="356498"/>
            <a:chOff x="5113781" y="3367036"/>
            <a:chExt cx="362553" cy="356498"/>
          </a:xfrm>
        </p:grpSpPr>
        <p:sp>
          <p:nvSpPr>
            <p:cNvPr id="16833" name="Google Shape;16833;p8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5" name="Google Shape;16835;p8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6" name="Google Shape;16836;p88"/>
          <p:cNvGrpSpPr/>
          <p:nvPr/>
        </p:nvGrpSpPr>
        <p:grpSpPr>
          <a:xfrm>
            <a:off x="7943564" y="3365489"/>
            <a:ext cx="375818" cy="357651"/>
            <a:chOff x="7968621" y="3365489"/>
            <a:chExt cx="375818" cy="357651"/>
          </a:xfrm>
        </p:grpSpPr>
        <p:sp>
          <p:nvSpPr>
            <p:cNvPr id="16837" name="Google Shape;16837;p8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88"/>
          <p:cNvGrpSpPr/>
          <p:nvPr/>
        </p:nvGrpSpPr>
        <p:grpSpPr>
          <a:xfrm>
            <a:off x="5255151" y="3817357"/>
            <a:ext cx="362947" cy="356576"/>
            <a:chOff x="5557286" y="3817357"/>
            <a:chExt cx="362947" cy="356576"/>
          </a:xfrm>
        </p:grpSpPr>
        <p:grpSp>
          <p:nvGrpSpPr>
            <p:cNvPr id="16850" name="Google Shape;16850;p88"/>
            <p:cNvGrpSpPr/>
            <p:nvPr/>
          </p:nvGrpSpPr>
          <p:grpSpPr>
            <a:xfrm>
              <a:off x="5557286" y="3817357"/>
              <a:ext cx="362947" cy="356576"/>
              <a:chOff x="5557286" y="3817357"/>
              <a:chExt cx="362947" cy="356576"/>
            </a:xfrm>
          </p:grpSpPr>
          <p:sp>
            <p:nvSpPr>
              <p:cNvPr id="16851" name="Google Shape;16851;p8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4" name="Google Shape;16854;p8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5" name="Google Shape;16855;p88"/>
          <p:cNvGrpSpPr/>
          <p:nvPr/>
        </p:nvGrpSpPr>
        <p:grpSpPr>
          <a:xfrm>
            <a:off x="4358284" y="3817357"/>
            <a:ext cx="362947" cy="356576"/>
            <a:chOff x="4660419" y="3817357"/>
            <a:chExt cx="362947" cy="356576"/>
          </a:xfrm>
        </p:grpSpPr>
        <p:grpSp>
          <p:nvGrpSpPr>
            <p:cNvPr id="16856" name="Google Shape;16856;p88"/>
            <p:cNvGrpSpPr/>
            <p:nvPr/>
          </p:nvGrpSpPr>
          <p:grpSpPr>
            <a:xfrm>
              <a:off x="4660419" y="3817357"/>
              <a:ext cx="362947" cy="356576"/>
              <a:chOff x="4660419" y="3817357"/>
              <a:chExt cx="362947" cy="356576"/>
            </a:xfrm>
          </p:grpSpPr>
          <p:sp>
            <p:nvSpPr>
              <p:cNvPr id="16857" name="Google Shape;16857;p8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88"/>
            <p:cNvGrpSpPr/>
            <p:nvPr/>
          </p:nvGrpSpPr>
          <p:grpSpPr>
            <a:xfrm>
              <a:off x="4694459" y="3856408"/>
              <a:ext cx="282308" cy="265356"/>
              <a:chOff x="4690600" y="3853050"/>
              <a:chExt cx="289488" cy="272132"/>
            </a:xfrm>
          </p:grpSpPr>
          <p:sp>
            <p:nvSpPr>
              <p:cNvPr id="16860" name="Google Shape;16860;p8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62" name="Google Shape;16862;p88"/>
          <p:cNvGrpSpPr/>
          <p:nvPr/>
        </p:nvGrpSpPr>
        <p:grpSpPr>
          <a:xfrm>
            <a:off x="6159823" y="3813323"/>
            <a:ext cx="369882" cy="364325"/>
            <a:chOff x="1190200" y="238125"/>
            <a:chExt cx="5306767" cy="5212083"/>
          </a:xfrm>
        </p:grpSpPr>
        <p:grpSp>
          <p:nvGrpSpPr>
            <p:cNvPr id="16863" name="Google Shape;16863;p88"/>
            <p:cNvGrpSpPr/>
            <p:nvPr/>
          </p:nvGrpSpPr>
          <p:grpSpPr>
            <a:xfrm>
              <a:off x="1190200" y="238125"/>
              <a:ext cx="5212075" cy="5212075"/>
              <a:chOff x="1190200" y="238125"/>
              <a:chExt cx="5212075" cy="5212075"/>
            </a:xfrm>
          </p:grpSpPr>
          <p:sp>
            <p:nvSpPr>
              <p:cNvPr id="16864" name="Google Shape;16864;p8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6" name="Google Shape;16866;p8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7" name="Google Shape;16867;p88"/>
          <p:cNvGrpSpPr/>
          <p:nvPr/>
        </p:nvGrpSpPr>
        <p:grpSpPr>
          <a:xfrm>
            <a:off x="3461049" y="3817357"/>
            <a:ext cx="363314" cy="356576"/>
            <a:chOff x="3763184" y="3817357"/>
            <a:chExt cx="363314" cy="356576"/>
          </a:xfrm>
        </p:grpSpPr>
        <p:sp>
          <p:nvSpPr>
            <p:cNvPr id="16868" name="Google Shape;16868;p8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3" name="Google Shape;16873;p88"/>
          <p:cNvGrpSpPr/>
          <p:nvPr/>
        </p:nvGrpSpPr>
        <p:grpSpPr>
          <a:xfrm>
            <a:off x="3909850" y="3817357"/>
            <a:ext cx="362947" cy="356576"/>
            <a:chOff x="4211985" y="3817357"/>
            <a:chExt cx="362947" cy="356576"/>
          </a:xfrm>
        </p:grpSpPr>
        <p:sp>
          <p:nvSpPr>
            <p:cNvPr id="16874" name="Google Shape;16874;p8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7" name="Google Shape;16877;p88"/>
          <p:cNvGrpSpPr/>
          <p:nvPr/>
        </p:nvGrpSpPr>
        <p:grpSpPr>
          <a:xfrm>
            <a:off x="3012615" y="3817357"/>
            <a:ext cx="362920" cy="356865"/>
            <a:chOff x="3314750" y="3817357"/>
            <a:chExt cx="362920" cy="356865"/>
          </a:xfrm>
        </p:grpSpPr>
        <p:grpSp>
          <p:nvGrpSpPr>
            <p:cNvPr id="16878" name="Google Shape;16878;p88"/>
            <p:cNvGrpSpPr/>
            <p:nvPr/>
          </p:nvGrpSpPr>
          <p:grpSpPr>
            <a:xfrm>
              <a:off x="3314750" y="3817357"/>
              <a:ext cx="362920" cy="356865"/>
              <a:chOff x="3314750" y="3817357"/>
              <a:chExt cx="362920" cy="356865"/>
            </a:xfrm>
          </p:grpSpPr>
          <p:sp>
            <p:nvSpPr>
              <p:cNvPr id="16879" name="Google Shape;16879;p8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88"/>
            <p:cNvGrpSpPr/>
            <p:nvPr/>
          </p:nvGrpSpPr>
          <p:grpSpPr>
            <a:xfrm>
              <a:off x="3394986" y="3894612"/>
              <a:ext cx="202339" cy="202323"/>
              <a:chOff x="935197" y="1793977"/>
              <a:chExt cx="256451" cy="256430"/>
            </a:xfrm>
          </p:grpSpPr>
          <p:sp>
            <p:nvSpPr>
              <p:cNvPr id="16882" name="Google Shape;16882;p8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84" name="Google Shape;16884;p88"/>
          <p:cNvGrpSpPr/>
          <p:nvPr/>
        </p:nvGrpSpPr>
        <p:grpSpPr>
          <a:xfrm>
            <a:off x="2564181" y="3817357"/>
            <a:ext cx="362920" cy="356865"/>
            <a:chOff x="2866317" y="3817357"/>
            <a:chExt cx="362920" cy="356865"/>
          </a:xfrm>
        </p:grpSpPr>
        <p:sp>
          <p:nvSpPr>
            <p:cNvPr id="16885" name="Google Shape;16885;p8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8" name="Google Shape;16888;p8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92"/>
        <p:cNvGrpSpPr/>
        <p:nvPr/>
      </p:nvGrpSpPr>
      <p:grpSpPr>
        <a:xfrm>
          <a:off x="0" y="0"/>
          <a:ext cx="0" cy="0"/>
          <a:chOff x="0" y="0"/>
          <a:chExt cx="0" cy="0"/>
        </a:xfrm>
      </p:grpSpPr>
      <p:pic>
        <p:nvPicPr>
          <p:cNvPr id="16893" name="Google Shape;16893;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Understanding</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34933482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Preparation</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21135745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9"/>
          <p:cNvGrpSpPr/>
          <p:nvPr/>
        </p:nvGrpSpPr>
        <p:grpSpPr>
          <a:xfrm>
            <a:off x="3797301" y="645558"/>
            <a:ext cx="6816294" cy="4629850"/>
            <a:chOff x="3797301" y="645558"/>
            <a:chExt cx="6816294" cy="4629850"/>
          </a:xfrm>
        </p:grpSpPr>
        <p:sp>
          <p:nvSpPr>
            <p:cNvPr id="598" name="Google Shape;598;p39"/>
            <p:cNvSpPr/>
            <p:nvPr/>
          </p:nvSpPr>
          <p:spPr>
            <a:xfrm rot="-9759427" flipH="1">
              <a:off x="7024625" y="4113650"/>
              <a:ext cx="3574283" cy="643661"/>
            </a:xfrm>
            <a:custGeom>
              <a:avLst/>
              <a:gdLst/>
              <a:ahLst/>
              <a:cxnLst/>
              <a:rect l="l" t="t" r="r" b="b"/>
              <a:pathLst>
                <a:path w="2328866" h="419385" extrusionOk="0">
                  <a:moveTo>
                    <a:pt x="3567" y="419386"/>
                  </a:moveTo>
                  <a:cubicBezTo>
                    <a:pt x="2353" y="419386"/>
                    <a:pt x="1543" y="418981"/>
                    <a:pt x="733" y="418171"/>
                  </a:cubicBezTo>
                  <a:cubicBezTo>
                    <a:pt x="-481" y="416552"/>
                    <a:pt x="-76" y="414528"/>
                    <a:pt x="1138" y="413313"/>
                  </a:cubicBezTo>
                  <a:cubicBezTo>
                    <a:pt x="12068" y="404408"/>
                    <a:pt x="23403" y="395502"/>
                    <a:pt x="34738" y="387001"/>
                  </a:cubicBezTo>
                  <a:cubicBezTo>
                    <a:pt x="36357" y="385786"/>
                    <a:pt x="38381" y="386191"/>
                    <a:pt x="39595" y="387810"/>
                  </a:cubicBezTo>
                  <a:cubicBezTo>
                    <a:pt x="40810" y="389429"/>
                    <a:pt x="40405" y="391454"/>
                    <a:pt x="38786" y="392668"/>
                  </a:cubicBezTo>
                  <a:cubicBezTo>
                    <a:pt x="27451" y="401169"/>
                    <a:pt x="16116" y="410075"/>
                    <a:pt x="5186" y="418981"/>
                  </a:cubicBezTo>
                  <a:cubicBezTo>
                    <a:pt x="5186" y="419386"/>
                    <a:pt x="4377" y="419386"/>
                    <a:pt x="3567" y="419386"/>
                  </a:cubicBezTo>
                  <a:close/>
                  <a:moveTo>
                    <a:pt x="2325571" y="415742"/>
                  </a:moveTo>
                  <a:cubicBezTo>
                    <a:pt x="2324762" y="415742"/>
                    <a:pt x="2323953" y="415338"/>
                    <a:pt x="2323547" y="414933"/>
                  </a:cubicBezTo>
                  <a:cubicBezTo>
                    <a:pt x="2312618" y="406027"/>
                    <a:pt x="2301283" y="397526"/>
                    <a:pt x="2289948" y="389025"/>
                  </a:cubicBezTo>
                  <a:cubicBezTo>
                    <a:pt x="2288329" y="387810"/>
                    <a:pt x="2287924" y="385786"/>
                    <a:pt x="2289138" y="384167"/>
                  </a:cubicBezTo>
                  <a:cubicBezTo>
                    <a:pt x="2290353" y="382548"/>
                    <a:pt x="2292377" y="382143"/>
                    <a:pt x="2293996" y="383357"/>
                  </a:cubicBezTo>
                  <a:cubicBezTo>
                    <a:pt x="2305331" y="391858"/>
                    <a:pt x="2316666" y="400764"/>
                    <a:pt x="2327596" y="409670"/>
                  </a:cubicBezTo>
                  <a:cubicBezTo>
                    <a:pt x="2329215" y="410885"/>
                    <a:pt x="2329215" y="412909"/>
                    <a:pt x="2328001" y="414528"/>
                  </a:cubicBezTo>
                  <a:cubicBezTo>
                    <a:pt x="2327596" y="415338"/>
                    <a:pt x="2326786" y="415742"/>
                    <a:pt x="2325571" y="415742"/>
                  </a:cubicBezTo>
                  <a:close/>
                  <a:moveTo>
                    <a:pt x="71171" y="367975"/>
                  </a:moveTo>
                  <a:cubicBezTo>
                    <a:pt x="69956" y="367975"/>
                    <a:pt x="69147" y="367569"/>
                    <a:pt x="68337" y="366355"/>
                  </a:cubicBezTo>
                  <a:cubicBezTo>
                    <a:pt x="67123" y="364736"/>
                    <a:pt x="67528" y="362712"/>
                    <a:pt x="69147" y="361497"/>
                  </a:cubicBezTo>
                  <a:cubicBezTo>
                    <a:pt x="80481" y="352996"/>
                    <a:pt x="92221" y="344900"/>
                    <a:pt x="103961" y="336804"/>
                  </a:cubicBezTo>
                  <a:cubicBezTo>
                    <a:pt x="105580" y="335590"/>
                    <a:pt x="107604" y="335994"/>
                    <a:pt x="108818" y="337614"/>
                  </a:cubicBezTo>
                  <a:cubicBezTo>
                    <a:pt x="110033" y="339233"/>
                    <a:pt x="109628" y="341257"/>
                    <a:pt x="108009" y="342471"/>
                  </a:cubicBezTo>
                  <a:cubicBezTo>
                    <a:pt x="96269" y="350568"/>
                    <a:pt x="84934" y="358664"/>
                    <a:pt x="73600" y="367165"/>
                  </a:cubicBezTo>
                  <a:cubicBezTo>
                    <a:pt x="72790" y="367569"/>
                    <a:pt x="71980" y="367975"/>
                    <a:pt x="71171" y="367975"/>
                  </a:cubicBezTo>
                  <a:close/>
                  <a:moveTo>
                    <a:pt x="2257968" y="364331"/>
                  </a:moveTo>
                  <a:cubicBezTo>
                    <a:pt x="2257159" y="364331"/>
                    <a:pt x="2256349" y="363927"/>
                    <a:pt x="2255944" y="363521"/>
                  </a:cubicBezTo>
                  <a:cubicBezTo>
                    <a:pt x="2244609" y="355425"/>
                    <a:pt x="2232870" y="346924"/>
                    <a:pt x="2221130" y="339233"/>
                  </a:cubicBezTo>
                  <a:cubicBezTo>
                    <a:pt x="2219511" y="338018"/>
                    <a:pt x="2219106" y="335994"/>
                    <a:pt x="2220320" y="334375"/>
                  </a:cubicBezTo>
                  <a:cubicBezTo>
                    <a:pt x="2221535" y="332756"/>
                    <a:pt x="2223559" y="332351"/>
                    <a:pt x="2225178" y="333566"/>
                  </a:cubicBezTo>
                  <a:cubicBezTo>
                    <a:pt x="2236918" y="341662"/>
                    <a:pt x="2248657" y="349758"/>
                    <a:pt x="2259992" y="358259"/>
                  </a:cubicBezTo>
                  <a:cubicBezTo>
                    <a:pt x="2261611" y="359473"/>
                    <a:pt x="2262016" y="361497"/>
                    <a:pt x="2260801" y="363117"/>
                  </a:cubicBezTo>
                  <a:cubicBezTo>
                    <a:pt x="2259992" y="363927"/>
                    <a:pt x="2258777" y="364331"/>
                    <a:pt x="2257968" y="364331"/>
                  </a:cubicBezTo>
                  <a:close/>
                  <a:moveTo>
                    <a:pt x="141203" y="319397"/>
                  </a:moveTo>
                  <a:cubicBezTo>
                    <a:pt x="139989" y="319397"/>
                    <a:pt x="138774" y="318992"/>
                    <a:pt x="138370" y="317778"/>
                  </a:cubicBezTo>
                  <a:cubicBezTo>
                    <a:pt x="137155" y="316158"/>
                    <a:pt x="137560" y="314134"/>
                    <a:pt x="139179" y="312920"/>
                  </a:cubicBezTo>
                  <a:cubicBezTo>
                    <a:pt x="150919" y="305229"/>
                    <a:pt x="163063" y="297132"/>
                    <a:pt x="174803" y="289846"/>
                  </a:cubicBezTo>
                  <a:cubicBezTo>
                    <a:pt x="176422" y="288631"/>
                    <a:pt x="178446" y="289441"/>
                    <a:pt x="179660" y="291060"/>
                  </a:cubicBezTo>
                  <a:cubicBezTo>
                    <a:pt x="180875" y="292679"/>
                    <a:pt x="180065" y="294703"/>
                    <a:pt x="178446" y="295918"/>
                  </a:cubicBezTo>
                  <a:cubicBezTo>
                    <a:pt x="166707" y="303205"/>
                    <a:pt x="154562" y="311301"/>
                    <a:pt x="142823" y="318992"/>
                  </a:cubicBezTo>
                  <a:cubicBezTo>
                    <a:pt x="142418" y="319397"/>
                    <a:pt x="141608" y="319397"/>
                    <a:pt x="141203" y="319397"/>
                  </a:cubicBezTo>
                  <a:close/>
                  <a:moveTo>
                    <a:pt x="2187935" y="316158"/>
                  </a:moveTo>
                  <a:cubicBezTo>
                    <a:pt x="2187126" y="316158"/>
                    <a:pt x="2186721" y="316158"/>
                    <a:pt x="2185911" y="315754"/>
                  </a:cubicBezTo>
                  <a:cubicBezTo>
                    <a:pt x="2174172" y="308062"/>
                    <a:pt x="2162028" y="300371"/>
                    <a:pt x="2150288" y="292679"/>
                  </a:cubicBezTo>
                  <a:cubicBezTo>
                    <a:pt x="2148669" y="291465"/>
                    <a:pt x="2148264" y="289441"/>
                    <a:pt x="2149073" y="287822"/>
                  </a:cubicBezTo>
                  <a:cubicBezTo>
                    <a:pt x="2150288" y="286202"/>
                    <a:pt x="2152312" y="285798"/>
                    <a:pt x="2153931" y="286607"/>
                  </a:cubicBezTo>
                  <a:cubicBezTo>
                    <a:pt x="2166076" y="293894"/>
                    <a:pt x="2177815" y="301990"/>
                    <a:pt x="2189959" y="309682"/>
                  </a:cubicBezTo>
                  <a:cubicBezTo>
                    <a:pt x="2191579" y="310896"/>
                    <a:pt x="2191983" y="312920"/>
                    <a:pt x="2190769" y="314539"/>
                  </a:cubicBezTo>
                  <a:cubicBezTo>
                    <a:pt x="2189959" y="315349"/>
                    <a:pt x="2188745" y="316158"/>
                    <a:pt x="2187935" y="316158"/>
                  </a:cubicBezTo>
                  <a:close/>
                  <a:moveTo>
                    <a:pt x="213260" y="274058"/>
                  </a:moveTo>
                  <a:cubicBezTo>
                    <a:pt x="212045" y="274058"/>
                    <a:pt x="210831" y="273653"/>
                    <a:pt x="210426" y="272439"/>
                  </a:cubicBezTo>
                  <a:cubicBezTo>
                    <a:pt x="209617" y="270820"/>
                    <a:pt x="210021" y="268796"/>
                    <a:pt x="211641" y="267581"/>
                  </a:cubicBezTo>
                  <a:cubicBezTo>
                    <a:pt x="223785" y="260294"/>
                    <a:pt x="236334" y="253008"/>
                    <a:pt x="248479" y="246126"/>
                  </a:cubicBezTo>
                  <a:cubicBezTo>
                    <a:pt x="250098" y="245316"/>
                    <a:pt x="252122" y="245721"/>
                    <a:pt x="253337" y="247340"/>
                  </a:cubicBezTo>
                  <a:cubicBezTo>
                    <a:pt x="254146" y="248960"/>
                    <a:pt x="253741" y="250984"/>
                    <a:pt x="252122" y="252198"/>
                  </a:cubicBezTo>
                  <a:cubicBezTo>
                    <a:pt x="239978" y="259080"/>
                    <a:pt x="227428" y="266366"/>
                    <a:pt x="215284" y="273653"/>
                  </a:cubicBezTo>
                  <a:cubicBezTo>
                    <a:pt x="214474" y="274058"/>
                    <a:pt x="213665" y="274058"/>
                    <a:pt x="213260" y="274058"/>
                  </a:cubicBezTo>
                  <a:close/>
                  <a:moveTo>
                    <a:pt x="2115474" y="271224"/>
                  </a:moveTo>
                  <a:cubicBezTo>
                    <a:pt x="2115069" y="271224"/>
                    <a:pt x="2114260" y="271224"/>
                    <a:pt x="2113855" y="270820"/>
                  </a:cubicBezTo>
                  <a:cubicBezTo>
                    <a:pt x="2101710" y="263533"/>
                    <a:pt x="2089566" y="256651"/>
                    <a:pt x="2077017" y="249364"/>
                  </a:cubicBezTo>
                  <a:cubicBezTo>
                    <a:pt x="2075398" y="248555"/>
                    <a:pt x="2074588" y="246126"/>
                    <a:pt x="2075802" y="244507"/>
                  </a:cubicBezTo>
                  <a:cubicBezTo>
                    <a:pt x="2076612" y="242888"/>
                    <a:pt x="2079041" y="242078"/>
                    <a:pt x="2080660" y="243292"/>
                  </a:cubicBezTo>
                  <a:cubicBezTo>
                    <a:pt x="2093209" y="250174"/>
                    <a:pt x="2105354" y="257461"/>
                    <a:pt x="2117498" y="264747"/>
                  </a:cubicBezTo>
                  <a:cubicBezTo>
                    <a:pt x="2119117" y="265557"/>
                    <a:pt x="2119522" y="267986"/>
                    <a:pt x="2118712" y="269605"/>
                  </a:cubicBezTo>
                  <a:cubicBezTo>
                    <a:pt x="2117903" y="270414"/>
                    <a:pt x="2116688" y="271224"/>
                    <a:pt x="2115474" y="271224"/>
                  </a:cubicBezTo>
                  <a:close/>
                  <a:moveTo>
                    <a:pt x="286936" y="232362"/>
                  </a:moveTo>
                  <a:cubicBezTo>
                    <a:pt x="285722" y="232362"/>
                    <a:pt x="284507" y="231553"/>
                    <a:pt x="283698" y="230338"/>
                  </a:cubicBezTo>
                  <a:cubicBezTo>
                    <a:pt x="282888" y="228719"/>
                    <a:pt x="283292" y="226695"/>
                    <a:pt x="285316" y="225480"/>
                  </a:cubicBezTo>
                  <a:cubicBezTo>
                    <a:pt x="297866" y="218599"/>
                    <a:pt x="310415" y="212122"/>
                    <a:pt x="322964" y="205645"/>
                  </a:cubicBezTo>
                  <a:cubicBezTo>
                    <a:pt x="324583" y="204835"/>
                    <a:pt x="326608" y="205645"/>
                    <a:pt x="327822" y="207264"/>
                  </a:cubicBezTo>
                  <a:cubicBezTo>
                    <a:pt x="328632" y="208883"/>
                    <a:pt x="327822" y="210907"/>
                    <a:pt x="326203" y="212122"/>
                  </a:cubicBezTo>
                  <a:cubicBezTo>
                    <a:pt x="313653" y="218599"/>
                    <a:pt x="301104" y="225076"/>
                    <a:pt x="288555" y="231958"/>
                  </a:cubicBezTo>
                  <a:cubicBezTo>
                    <a:pt x="288150" y="231958"/>
                    <a:pt x="287746" y="232362"/>
                    <a:pt x="286936" y="232362"/>
                  </a:cubicBezTo>
                  <a:close/>
                  <a:moveTo>
                    <a:pt x="2041393" y="229124"/>
                  </a:moveTo>
                  <a:cubicBezTo>
                    <a:pt x="2040989" y="229124"/>
                    <a:pt x="2040179" y="229124"/>
                    <a:pt x="2039774" y="228719"/>
                  </a:cubicBezTo>
                  <a:cubicBezTo>
                    <a:pt x="2027225" y="222242"/>
                    <a:pt x="2014676" y="215360"/>
                    <a:pt x="2002127" y="209288"/>
                  </a:cubicBezTo>
                  <a:cubicBezTo>
                    <a:pt x="2000507" y="208478"/>
                    <a:pt x="1999697" y="206454"/>
                    <a:pt x="2000507" y="204430"/>
                  </a:cubicBezTo>
                  <a:cubicBezTo>
                    <a:pt x="2001317" y="202811"/>
                    <a:pt x="2003341" y="202001"/>
                    <a:pt x="2005365" y="202811"/>
                  </a:cubicBezTo>
                  <a:cubicBezTo>
                    <a:pt x="2017914" y="209288"/>
                    <a:pt x="2030868" y="215765"/>
                    <a:pt x="2043013" y="222647"/>
                  </a:cubicBezTo>
                  <a:cubicBezTo>
                    <a:pt x="2044632" y="223456"/>
                    <a:pt x="2045441" y="225480"/>
                    <a:pt x="2044632" y="227504"/>
                  </a:cubicBezTo>
                  <a:cubicBezTo>
                    <a:pt x="2043822" y="228719"/>
                    <a:pt x="2042608" y="229124"/>
                    <a:pt x="2041393" y="229124"/>
                  </a:cubicBezTo>
                  <a:close/>
                  <a:moveTo>
                    <a:pt x="363041" y="193500"/>
                  </a:moveTo>
                  <a:cubicBezTo>
                    <a:pt x="361826" y="193500"/>
                    <a:pt x="360612" y="192691"/>
                    <a:pt x="359802" y="191476"/>
                  </a:cubicBezTo>
                  <a:cubicBezTo>
                    <a:pt x="358993" y="189857"/>
                    <a:pt x="359802" y="187833"/>
                    <a:pt x="361421" y="186618"/>
                  </a:cubicBezTo>
                  <a:cubicBezTo>
                    <a:pt x="373970" y="180546"/>
                    <a:pt x="386925" y="174474"/>
                    <a:pt x="399878" y="168402"/>
                  </a:cubicBezTo>
                  <a:cubicBezTo>
                    <a:pt x="401498" y="167592"/>
                    <a:pt x="403522" y="168402"/>
                    <a:pt x="404331" y="170021"/>
                  </a:cubicBezTo>
                  <a:cubicBezTo>
                    <a:pt x="405141" y="171640"/>
                    <a:pt x="404331" y="173664"/>
                    <a:pt x="402712" y="174474"/>
                  </a:cubicBezTo>
                  <a:cubicBezTo>
                    <a:pt x="389758" y="180546"/>
                    <a:pt x="376804" y="186618"/>
                    <a:pt x="364255" y="192286"/>
                  </a:cubicBezTo>
                  <a:cubicBezTo>
                    <a:pt x="363850" y="193500"/>
                    <a:pt x="363445" y="193500"/>
                    <a:pt x="363041" y="193500"/>
                  </a:cubicBezTo>
                  <a:close/>
                  <a:moveTo>
                    <a:pt x="1965693" y="191071"/>
                  </a:moveTo>
                  <a:cubicBezTo>
                    <a:pt x="1965288" y="191071"/>
                    <a:pt x="1964479" y="191071"/>
                    <a:pt x="1964074" y="190667"/>
                  </a:cubicBezTo>
                  <a:cubicBezTo>
                    <a:pt x="1951525" y="184594"/>
                    <a:pt x="1938571" y="178522"/>
                    <a:pt x="1925617" y="172855"/>
                  </a:cubicBezTo>
                  <a:cubicBezTo>
                    <a:pt x="1923998" y="172045"/>
                    <a:pt x="1923188" y="170021"/>
                    <a:pt x="1923998" y="168402"/>
                  </a:cubicBezTo>
                  <a:cubicBezTo>
                    <a:pt x="1924807" y="166783"/>
                    <a:pt x="1926831" y="165973"/>
                    <a:pt x="1928450" y="166783"/>
                  </a:cubicBezTo>
                  <a:cubicBezTo>
                    <a:pt x="1941405" y="172450"/>
                    <a:pt x="1954359" y="178522"/>
                    <a:pt x="1966908" y="184594"/>
                  </a:cubicBezTo>
                  <a:cubicBezTo>
                    <a:pt x="1968527" y="185404"/>
                    <a:pt x="1969336" y="187428"/>
                    <a:pt x="1968527" y="189452"/>
                  </a:cubicBezTo>
                  <a:cubicBezTo>
                    <a:pt x="1968122" y="190262"/>
                    <a:pt x="1966908" y="191071"/>
                    <a:pt x="1965693" y="191071"/>
                  </a:cubicBezTo>
                  <a:close/>
                  <a:moveTo>
                    <a:pt x="440360" y="158282"/>
                  </a:moveTo>
                  <a:cubicBezTo>
                    <a:pt x="439145" y="158282"/>
                    <a:pt x="437526" y="157472"/>
                    <a:pt x="437121" y="156258"/>
                  </a:cubicBezTo>
                  <a:cubicBezTo>
                    <a:pt x="436312" y="154638"/>
                    <a:pt x="437121" y="152614"/>
                    <a:pt x="439145" y="151805"/>
                  </a:cubicBezTo>
                  <a:cubicBezTo>
                    <a:pt x="452099" y="146137"/>
                    <a:pt x="465458" y="140875"/>
                    <a:pt x="478412" y="135612"/>
                  </a:cubicBezTo>
                  <a:cubicBezTo>
                    <a:pt x="480032" y="134803"/>
                    <a:pt x="482056" y="135612"/>
                    <a:pt x="482865" y="137636"/>
                  </a:cubicBezTo>
                  <a:cubicBezTo>
                    <a:pt x="483674" y="139255"/>
                    <a:pt x="482865" y="141279"/>
                    <a:pt x="480841" y="142089"/>
                  </a:cubicBezTo>
                  <a:cubicBezTo>
                    <a:pt x="467887" y="147352"/>
                    <a:pt x="454528" y="152614"/>
                    <a:pt x="441574" y="158282"/>
                  </a:cubicBezTo>
                  <a:cubicBezTo>
                    <a:pt x="441169" y="158282"/>
                    <a:pt x="440764" y="158282"/>
                    <a:pt x="440360" y="158282"/>
                  </a:cubicBezTo>
                  <a:close/>
                  <a:moveTo>
                    <a:pt x="1887969" y="155853"/>
                  </a:moveTo>
                  <a:cubicBezTo>
                    <a:pt x="1887564" y="155853"/>
                    <a:pt x="1887160" y="155853"/>
                    <a:pt x="1886755" y="155448"/>
                  </a:cubicBezTo>
                  <a:cubicBezTo>
                    <a:pt x="1873801" y="149781"/>
                    <a:pt x="1860847" y="144518"/>
                    <a:pt x="1847488" y="139255"/>
                  </a:cubicBezTo>
                  <a:cubicBezTo>
                    <a:pt x="1845869" y="138446"/>
                    <a:pt x="1844654" y="136422"/>
                    <a:pt x="1845464" y="134803"/>
                  </a:cubicBezTo>
                  <a:cubicBezTo>
                    <a:pt x="1846274" y="133183"/>
                    <a:pt x="1848298" y="131969"/>
                    <a:pt x="1849917" y="132778"/>
                  </a:cubicBezTo>
                  <a:cubicBezTo>
                    <a:pt x="1863276" y="138041"/>
                    <a:pt x="1876230" y="143303"/>
                    <a:pt x="1889184" y="148971"/>
                  </a:cubicBezTo>
                  <a:cubicBezTo>
                    <a:pt x="1890803" y="149781"/>
                    <a:pt x="1891613" y="151805"/>
                    <a:pt x="1891208" y="153424"/>
                  </a:cubicBezTo>
                  <a:cubicBezTo>
                    <a:pt x="1890803" y="155043"/>
                    <a:pt x="1889589" y="155853"/>
                    <a:pt x="1887969" y="155853"/>
                  </a:cubicBezTo>
                  <a:close/>
                  <a:moveTo>
                    <a:pt x="519298" y="126706"/>
                  </a:moveTo>
                  <a:cubicBezTo>
                    <a:pt x="518084" y="126706"/>
                    <a:pt x="516465" y="125897"/>
                    <a:pt x="516059" y="124277"/>
                  </a:cubicBezTo>
                  <a:cubicBezTo>
                    <a:pt x="515250" y="122658"/>
                    <a:pt x="516465" y="120634"/>
                    <a:pt x="518084" y="119824"/>
                  </a:cubicBezTo>
                  <a:cubicBezTo>
                    <a:pt x="531443" y="114967"/>
                    <a:pt x="544802" y="110109"/>
                    <a:pt x="558160" y="105251"/>
                  </a:cubicBezTo>
                  <a:cubicBezTo>
                    <a:pt x="560184" y="104442"/>
                    <a:pt x="561804" y="105656"/>
                    <a:pt x="562613" y="107275"/>
                  </a:cubicBezTo>
                  <a:cubicBezTo>
                    <a:pt x="563423" y="108894"/>
                    <a:pt x="562208" y="110918"/>
                    <a:pt x="560589" y="111728"/>
                  </a:cubicBezTo>
                  <a:cubicBezTo>
                    <a:pt x="547230" y="116181"/>
                    <a:pt x="533871" y="121444"/>
                    <a:pt x="520513" y="126301"/>
                  </a:cubicBezTo>
                  <a:cubicBezTo>
                    <a:pt x="520108" y="126706"/>
                    <a:pt x="519703" y="126706"/>
                    <a:pt x="519298" y="126706"/>
                  </a:cubicBezTo>
                  <a:close/>
                  <a:moveTo>
                    <a:pt x="1809031" y="124277"/>
                  </a:moveTo>
                  <a:cubicBezTo>
                    <a:pt x="1808626" y="124277"/>
                    <a:pt x="1808221" y="124277"/>
                    <a:pt x="1807817" y="123873"/>
                  </a:cubicBezTo>
                  <a:cubicBezTo>
                    <a:pt x="1794458" y="119015"/>
                    <a:pt x="1781099" y="114157"/>
                    <a:pt x="1767740" y="109299"/>
                  </a:cubicBezTo>
                  <a:cubicBezTo>
                    <a:pt x="1766121" y="108490"/>
                    <a:pt x="1764906" y="106870"/>
                    <a:pt x="1765716" y="104846"/>
                  </a:cubicBezTo>
                  <a:cubicBezTo>
                    <a:pt x="1766525" y="103227"/>
                    <a:pt x="1768145" y="102013"/>
                    <a:pt x="1770169" y="102822"/>
                  </a:cubicBezTo>
                  <a:cubicBezTo>
                    <a:pt x="1783528" y="107275"/>
                    <a:pt x="1796886" y="112133"/>
                    <a:pt x="1810245" y="117396"/>
                  </a:cubicBezTo>
                  <a:cubicBezTo>
                    <a:pt x="1811865" y="118205"/>
                    <a:pt x="1813079" y="120229"/>
                    <a:pt x="1812269" y="121848"/>
                  </a:cubicBezTo>
                  <a:cubicBezTo>
                    <a:pt x="1811865" y="123468"/>
                    <a:pt x="1810650" y="124277"/>
                    <a:pt x="1809031" y="124277"/>
                  </a:cubicBezTo>
                  <a:close/>
                  <a:moveTo>
                    <a:pt x="599451" y="98369"/>
                  </a:moveTo>
                  <a:cubicBezTo>
                    <a:pt x="597832" y="98369"/>
                    <a:pt x="596617" y="97560"/>
                    <a:pt x="596213" y="95940"/>
                  </a:cubicBezTo>
                  <a:cubicBezTo>
                    <a:pt x="595808" y="93916"/>
                    <a:pt x="596617" y="92297"/>
                    <a:pt x="598641" y="91488"/>
                  </a:cubicBezTo>
                  <a:cubicBezTo>
                    <a:pt x="612000" y="87035"/>
                    <a:pt x="625764" y="82987"/>
                    <a:pt x="639123" y="78938"/>
                  </a:cubicBezTo>
                  <a:cubicBezTo>
                    <a:pt x="641147" y="78533"/>
                    <a:pt x="642766" y="79343"/>
                    <a:pt x="643575" y="81367"/>
                  </a:cubicBezTo>
                  <a:cubicBezTo>
                    <a:pt x="643981" y="83391"/>
                    <a:pt x="643171" y="85011"/>
                    <a:pt x="641147" y="85820"/>
                  </a:cubicBezTo>
                  <a:cubicBezTo>
                    <a:pt x="627788" y="89868"/>
                    <a:pt x="614024" y="94321"/>
                    <a:pt x="600665" y="98369"/>
                  </a:cubicBezTo>
                  <a:cubicBezTo>
                    <a:pt x="600261" y="98369"/>
                    <a:pt x="599856" y="98369"/>
                    <a:pt x="599451" y="98369"/>
                  </a:cubicBezTo>
                  <a:close/>
                  <a:moveTo>
                    <a:pt x="1728878" y="96345"/>
                  </a:moveTo>
                  <a:cubicBezTo>
                    <a:pt x="1728473" y="96345"/>
                    <a:pt x="1728068" y="96345"/>
                    <a:pt x="1727664" y="96345"/>
                  </a:cubicBezTo>
                  <a:cubicBezTo>
                    <a:pt x="1714305" y="91892"/>
                    <a:pt x="1700541" y="87844"/>
                    <a:pt x="1687182" y="83796"/>
                  </a:cubicBezTo>
                  <a:cubicBezTo>
                    <a:pt x="1685158" y="83391"/>
                    <a:pt x="1684349" y="81367"/>
                    <a:pt x="1684754" y="79343"/>
                  </a:cubicBezTo>
                  <a:cubicBezTo>
                    <a:pt x="1685158" y="77319"/>
                    <a:pt x="1687182" y="76509"/>
                    <a:pt x="1689206" y="76914"/>
                  </a:cubicBezTo>
                  <a:cubicBezTo>
                    <a:pt x="1702565" y="80963"/>
                    <a:pt x="1716329" y="85011"/>
                    <a:pt x="1730092" y="89463"/>
                  </a:cubicBezTo>
                  <a:cubicBezTo>
                    <a:pt x="1732116" y="89868"/>
                    <a:pt x="1732926" y="91892"/>
                    <a:pt x="1732521" y="93916"/>
                  </a:cubicBezTo>
                  <a:cubicBezTo>
                    <a:pt x="1731712" y="95536"/>
                    <a:pt x="1730092" y="96345"/>
                    <a:pt x="1728878" y="96345"/>
                  </a:cubicBezTo>
                  <a:close/>
                  <a:moveTo>
                    <a:pt x="680818" y="74081"/>
                  </a:moveTo>
                  <a:cubicBezTo>
                    <a:pt x="679199" y="74081"/>
                    <a:pt x="677985" y="72866"/>
                    <a:pt x="677580" y="71652"/>
                  </a:cubicBezTo>
                  <a:cubicBezTo>
                    <a:pt x="677175" y="69628"/>
                    <a:pt x="677985" y="68008"/>
                    <a:pt x="680009" y="67199"/>
                  </a:cubicBezTo>
                  <a:cubicBezTo>
                    <a:pt x="693772" y="63555"/>
                    <a:pt x="707536" y="59912"/>
                    <a:pt x="721300" y="56269"/>
                  </a:cubicBezTo>
                  <a:cubicBezTo>
                    <a:pt x="723324" y="55864"/>
                    <a:pt x="724943" y="57078"/>
                    <a:pt x="725348" y="58698"/>
                  </a:cubicBezTo>
                  <a:cubicBezTo>
                    <a:pt x="725753" y="60722"/>
                    <a:pt x="724538" y="62341"/>
                    <a:pt x="722919" y="62746"/>
                  </a:cubicBezTo>
                  <a:cubicBezTo>
                    <a:pt x="709155" y="66389"/>
                    <a:pt x="695392" y="70033"/>
                    <a:pt x="682033" y="73676"/>
                  </a:cubicBezTo>
                  <a:cubicBezTo>
                    <a:pt x="681628" y="74081"/>
                    <a:pt x="681223" y="74081"/>
                    <a:pt x="680818" y="74081"/>
                  </a:cubicBezTo>
                  <a:close/>
                  <a:moveTo>
                    <a:pt x="1647106" y="72057"/>
                  </a:moveTo>
                  <a:cubicBezTo>
                    <a:pt x="1646701" y="72057"/>
                    <a:pt x="1646296" y="72057"/>
                    <a:pt x="1646296" y="72057"/>
                  </a:cubicBezTo>
                  <a:cubicBezTo>
                    <a:pt x="1632937" y="68413"/>
                    <a:pt x="1618769" y="64770"/>
                    <a:pt x="1605410" y="61127"/>
                  </a:cubicBezTo>
                  <a:cubicBezTo>
                    <a:pt x="1603386" y="60722"/>
                    <a:pt x="1602576" y="58698"/>
                    <a:pt x="1602981" y="57078"/>
                  </a:cubicBezTo>
                  <a:cubicBezTo>
                    <a:pt x="1603386" y="55054"/>
                    <a:pt x="1605410" y="54245"/>
                    <a:pt x="1607029" y="54650"/>
                  </a:cubicBezTo>
                  <a:cubicBezTo>
                    <a:pt x="1620793" y="57888"/>
                    <a:pt x="1634557" y="61531"/>
                    <a:pt x="1648320" y="65579"/>
                  </a:cubicBezTo>
                  <a:cubicBezTo>
                    <a:pt x="1650344" y="65984"/>
                    <a:pt x="1651154" y="68008"/>
                    <a:pt x="1650749" y="70033"/>
                  </a:cubicBezTo>
                  <a:cubicBezTo>
                    <a:pt x="1649940" y="71247"/>
                    <a:pt x="1648725" y="72057"/>
                    <a:pt x="1647106" y="72057"/>
                  </a:cubicBezTo>
                  <a:close/>
                  <a:moveTo>
                    <a:pt x="763400" y="53030"/>
                  </a:moveTo>
                  <a:cubicBezTo>
                    <a:pt x="761781" y="53030"/>
                    <a:pt x="760566" y="51816"/>
                    <a:pt x="760162" y="50197"/>
                  </a:cubicBezTo>
                  <a:cubicBezTo>
                    <a:pt x="759757" y="48173"/>
                    <a:pt x="760971" y="46553"/>
                    <a:pt x="762590" y="46148"/>
                  </a:cubicBezTo>
                  <a:cubicBezTo>
                    <a:pt x="776354" y="42910"/>
                    <a:pt x="790523" y="40076"/>
                    <a:pt x="804286" y="37243"/>
                  </a:cubicBezTo>
                  <a:cubicBezTo>
                    <a:pt x="806310" y="36838"/>
                    <a:pt x="807930" y="38052"/>
                    <a:pt x="808334" y="40076"/>
                  </a:cubicBezTo>
                  <a:cubicBezTo>
                    <a:pt x="808739" y="42100"/>
                    <a:pt x="807525" y="43720"/>
                    <a:pt x="805500" y="44124"/>
                  </a:cubicBezTo>
                  <a:cubicBezTo>
                    <a:pt x="791737" y="46958"/>
                    <a:pt x="777569" y="49792"/>
                    <a:pt x="764210" y="53030"/>
                  </a:cubicBezTo>
                  <a:cubicBezTo>
                    <a:pt x="763805" y="53030"/>
                    <a:pt x="763805" y="53030"/>
                    <a:pt x="763400" y="53030"/>
                  </a:cubicBezTo>
                  <a:close/>
                  <a:moveTo>
                    <a:pt x="1564524" y="51816"/>
                  </a:moveTo>
                  <a:cubicBezTo>
                    <a:pt x="1564119" y="51816"/>
                    <a:pt x="1564119" y="51816"/>
                    <a:pt x="1563714" y="51816"/>
                  </a:cubicBezTo>
                  <a:cubicBezTo>
                    <a:pt x="1549951" y="48578"/>
                    <a:pt x="1535782" y="45744"/>
                    <a:pt x="1522019" y="42910"/>
                  </a:cubicBezTo>
                  <a:cubicBezTo>
                    <a:pt x="1519995" y="42505"/>
                    <a:pt x="1518780" y="40886"/>
                    <a:pt x="1519185" y="38862"/>
                  </a:cubicBezTo>
                  <a:cubicBezTo>
                    <a:pt x="1519590" y="36838"/>
                    <a:pt x="1521209" y="35623"/>
                    <a:pt x="1523233" y="36028"/>
                  </a:cubicBezTo>
                  <a:cubicBezTo>
                    <a:pt x="1536997" y="38862"/>
                    <a:pt x="1551165" y="41696"/>
                    <a:pt x="1564929" y="44934"/>
                  </a:cubicBezTo>
                  <a:cubicBezTo>
                    <a:pt x="1566953" y="45339"/>
                    <a:pt x="1568167" y="47363"/>
                    <a:pt x="1567763" y="48982"/>
                  </a:cubicBezTo>
                  <a:cubicBezTo>
                    <a:pt x="1567763" y="50602"/>
                    <a:pt x="1566143" y="51816"/>
                    <a:pt x="1564524" y="51816"/>
                  </a:cubicBezTo>
                  <a:close/>
                  <a:moveTo>
                    <a:pt x="846792" y="36028"/>
                  </a:moveTo>
                  <a:cubicBezTo>
                    <a:pt x="845172" y="36028"/>
                    <a:pt x="843553" y="34814"/>
                    <a:pt x="843553" y="33194"/>
                  </a:cubicBezTo>
                  <a:cubicBezTo>
                    <a:pt x="843148" y="31170"/>
                    <a:pt x="844363" y="29551"/>
                    <a:pt x="846387" y="29146"/>
                  </a:cubicBezTo>
                  <a:cubicBezTo>
                    <a:pt x="860150" y="26718"/>
                    <a:pt x="874319" y="24289"/>
                    <a:pt x="888487" y="21860"/>
                  </a:cubicBezTo>
                  <a:cubicBezTo>
                    <a:pt x="890511" y="21455"/>
                    <a:pt x="892130" y="22669"/>
                    <a:pt x="892535" y="24693"/>
                  </a:cubicBezTo>
                  <a:cubicBezTo>
                    <a:pt x="892940" y="26718"/>
                    <a:pt x="891726" y="28337"/>
                    <a:pt x="889702" y="28742"/>
                  </a:cubicBezTo>
                  <a:cubicBezTo>
                    <a:pt x="875938" y="30766"/>
                    <a:pt x="861769" y="33194"/>
                    <a:pt x="848006" y="35623"/>
                  </a:cubicBezTo>
                  <a:cubicBezTo>
                    <a:pt x="847196" y="36028"/>
                    <a:pt x="846792" y="36028"/>
                    <a:pt x="846792" y="36028"/>
                  </a:cubicBezTo>
                  <a:close/>
                  <a:moveTo>
                    <a:pt x="1481133" y="34814"/>
                  </a:moveTo>
                  <a:cubicBezTo>
                    <a:pt x="1481133" y="34814"/>
                    <a:pt x="1480728" y="34814"/>
                    <a:pt x="1480323" y="34814"/>
                  </a:cubicBezTo>
                  <a:cubicBezTo>
                    <a:pt x="1466559" y="32385"/>
                    <a:pt x="1452391" y="29956"/>
                    <a:pt x="1438627" y="27932"/>
                  </a:cubicBezTo>
                  <a:cubicBezTo>
                    <a:pt x="1436603" y="27527"/>
                    <a:pt x="1435389" y="25908"/>
                    <a:pt x="1435794" y="23884"/>
                  </a:cubicBezTo>
                  <a:cubicBezTo>
                    <a:pt x="1436199" y="21860"/>
                    <a:pt x="1437818" y="20645"/>
                    <a:pt x="1439842" y="21050"/>
                  </a:cubicBezTo>
                  <a:cubicBezTo>
                    <a:pt x="1454010" y="23074"/>
                    <a:pt x="1468179" y="25503"/>
                    <a:pt x="1481943" y="27932"/>
                  </a:cubicBezTo>
                  <a:cubicBezTo>
                    <a:pt x="1483967" y="28337"/>
                    <a:pt x="1485181" y="29956"/>
                    <a:pt x="1484776" y="31980"/>
                  </a:cubicBezTo>
                  <a:cubicBezTo>
                    <a:pt x="1484371" y="33599"/>
                    <a:pt x="1482752" y="34814"/>
                    <a:pt x="1481133" y="34814"/>
                  </a:cubicBezTo>
                  <a:close/>
                  <a:moveTo>
                    <a:pt x="930588" y="23074"/>
                  </a:moveTo>
                  <a:cubicBezTo>
                    <a:pt x="928968" y="23074"/>
                    <a:pt x="927349" y="21860"/>
                    <a:pt x="926944" y="20241"/>
                  </a:cubicBezTo>
                  <a:cubicBezTo>
                    <a:pt x="926539" y="18217"/>
                    <a:pt x="928159" y="16597"/>
                    <a:pt x="929778" y="16193"/>
                  </a:cubicBezTo>
                  <a:cubicBezTo>
                    <a:pt x="943947" y="14168"/>
                    <a:pt x="958115" y="12549"/>
                    <a:pt x="971879" y="10930"/>
                  </a:cubicBezTo>
                  <a:cubicBezTo>
                    <a:pt x="973903" y="10930"/>
                    <a:pt x="975522" y="12144"/>
                    <a:pt x="975927" y="14168"/>
                  </a:cubicBezTo>
                  <a:cubicBezTo>
                    <a:pt x="976332" y="16193"/>
                    <a:pt x="974712" y="17812"/>
                    <a:pt x="972688" y="18217"/>
                  </a:cubicBezTo>
                  <a:cubicBezTo>
                    <a:pt x="958924" y="19836"/>
                    <a:pt x="944351" y="21455"/>
                    <a:pt x="930588" y="23479"/>
                  </a:cubicBezTo>
                  <a:cubicBezTo>
                    <a:pt x="930992" y="23074"/>
                    <a:pt x="930992" y="23074"/>
                    <a:pt x="930588" y="23074"/>
                  </a:cubicBezTo>
                  <a:close/>
                  <a:moveTo>
                    <a:pt x="1397337" y="21860"/>
                  </a:moveTo>
                  <a:cubicBezTo>
                    <a:pt x="1397337" y="21860"/>
                    <a:pt x="1396932" y="21860"/>
                    <a:pt x="1396932" y="21860"/>
                  </a:cubicBezTo>
                  <a:cubicBezTo>
                    <a:pt x="1383168" y="20241"/>
                    <a:pt x="1369000" y="18217"/>
                    <a:pt x="1354831" y="17002"/>
                  </a:cubicBezTo>
                  <a:cubicBezTo>
                    <a:pt x="1352807" y="17002"/>
                    <a:pt x="1351593" y="14978"/>
                    <a:pt x="1351593" y="13359"/>
                  </a:cubicBezTo>
                  <a:cubicBezTo>
                    <a:pt x="1351593" y="11335"/>
                    <a:pt x="1353617" y="10120"/>
                    <a:pt x="1355236" y="10120"/>
                  </a:cubicBezTo>
                  <a:cubicBezTo>
                    <a:pt x="1369404" y="11739"/>
                    <a:pt x="1383573" y="13359"/>
                    <a:pt x="1397741" y="14978"/>
                  </a:cubicBezTo>
                  <a:cubicBezTo>
                    <a:pt x="1399765" y="15383"/>
                    <a:pt x="1400980" y="17002"/>
                    <a:pt x="1400575" y="19026"/>
                  </a:cubicBezTo>
                  <a:cubicBezTo>
                    <a:pt x="1400575" y="20645"/>
                    <a:pt x="1398956" y="21860"/>
                    <a:pt x="1397337" y="21860"/>
                  </a:cubicBezTo>
                  <a:close/>
                  <a:moveTo>
                    <a:pt x="1015194" y="13763"/>
                  </a:moveTo>
                  <a:cubicBezTo>
                    <a:pt x="1013574" y="13763"/>
                    <a:pt x="1011955" y="12549"/>
                    <a:pt x="1011550" y="10525"/>
                  </a:cubicBezTo>
                  <a:cubicBezTo>
                    <a:pt x="1011550" y="8501"/>
                    <a:pt x="1012765" y="6882"/>
                    <a:pt x="1014789" y="6882"/>
                  </a:cubicBezTo>
                  <a:cubicBezTo>
                    <a:pt x="1028957" y="5667"/>
                    <a:pt x="1043126" y="4453"/>
                    <a:pt x="1057294" y="3643"/>
                  </a:cubicBezTo>
                  <a:cubicBezTo>
                    <a:pt x="1059318" y="3643"/>
                    <a:pt x="1060938" y="4858"/>
                    <a:pt x="1060938" y="6882"/>
                  </a:cubicBezTo>
                  <a:cubicBezTo>
                    <a:pt x="1060938" y="8906"/>
                    <a:pt x="1059723" y="10525"/>
                    <a:pt x="1057699" y="10525"/>
                  </a:cubicBezTo>
                  <a:cubicBezTo>
                    <a:pt x="1043935" y="11335"/>
                    <a:pt x="1029767" y="12549"/>
                    <a:pt x="1015194" y="13763"/>
                  </a:cubicBezTo>
                  <a:cubicBezTo>
                    <a:pt x="1015598" y="13763"/>
                    <a:pt x="1015194" y="13763"/>
                    <a:pt x="1015194" y="13763"/>
                  </a:cubicBezTo>
                  <a:close/>
                  <a:moveTo>
                    <a:pt x="1312731" y="12954"/>
                  </a:moveTo>
                  <a:cubicBezTo>
                    <a:pt x="1312731" y="12954"/>
                    <a:pt x="1312326" y="12954"/>
                    <a:pt x="1312731" y="12954"/>
                  </a:cubicBezTo>
                  <a:cubicBezTo>
                    <a:pt x="1298562" y="11739"/>
                    <a:pt x="1283989" y="10930"/>
                    <a:pt x="1270225" y="10120"/>
                  </a:cubicBezTo>
                  <a:cubicBezTo>
                    <a:pt x="1268201" y="10120"/>
                    <a:pt x="1266987" y="8501"/>
                    <a:pt x="1266987" y="6477"/>
                  </a:cubicBezTo>
                  <a:cubicBezTo>
                    <a:pt x="1266987" y="4453"/>
                    <a:pt x="1268606" y="3238"/>
                    <a:pt x="1270630" y="3238"/>
                  </a:cubicBezTo>
                  <a:cubicBezTo>
                    <a:pt x="1284799" y="4048"/>
                    <a:pt x="1298967" y="4858"/>
                    <a:pt x="1313135" y="6072"/>
                  </a:cubicBezTo>
                  <a:cubicBezTo>
                    <a:pt x="1315160" y="6072"/>
                    <a:pt x="1316374" y="8096"/>
                    <a:pt x="1316374" y="9715"/>
                  </a:cubicBezTo>
                  <a:cubicBezTo>
                    <a:pt x="1315969" y="11739"/>
                    <a:pt x="1314350" y="12954"/>
                    <a:pt x="1312731" y="12954"/>
                  </a:cubicBezTo>
                  <a:close/>
                  <a:moveTo>
                    <a:pt x="1100204" y="8501"/>
                  </a:moveTo>
                  <a:cubicBezTo>
                    <a:pt x="1098180" y="8501"/>
                    <a:pt x="1096965" y="6882"/>
                    <a:pt x="1096561" y="5263"/>
                  </a:cubicBezTo>
                  <a:cubicBezTo>
                    <a:pt x="1096561" y="3238"/>
                    <a:pt x="1098180" y="1619"/>
                    <a:pt x="1099799" y="1619"/>
                  </a:cubicBezTo>
                  <a:cubicBezTo>
                    <a:pt x="1113968" y="1214"/>
                    <a:pt x="1128136" y="809"/>
                    <a:pt x="1142305" y="405"/>
                  </a:cubicBezTo>
                  <a:cubicBezTo>
                    <a:pt x="1144329" y="405"/>
                    <a:pt x="1145948" y="2024"/>
                    <a:pt x="1145948" y="3643"/>
                  </a:cubicBezTo>
                  <a:cubicBezTo>
                    <a:pt x="1145948" y="5667"/>
                    <a:pt x="1144329" y="7287"/>
                    <a:pt x="1142709" y="7287"/>
                  </a:cubicBezTo>
                  <a:cubicBezTo>
                    <a:pt x="1128541" y="7691"/>
                    <a:pt x="1114373" y="7691"/>
                    <a:pt x="1100204" y="8501"/>
                  </a:cubicBezTo>
                  <a:cubicBezTo>
                    <a:pt x="1100204" y="8501"/>
                    <a:pt x="1100204" y="8501"/>
                    <a:pt x="1100204" y="8501"/>
                  </a:cubicBezTo>
                  <a:close/>
                  <a:moveTo>
                    <a:pt x="1227720" y="8096"/>
                  </a:moveTo>
                  <a:cubicBezTo>
                    <a:pt x="1227720" y="8096"/>
                    <a:pt x="1227720" y="8096"/>
                    <a:pt x="1227720" y="8096"/>
                  </a:cubicBezTo>
                  <a:cubicBezTo>
                    <a:pt x="1213552" y="7691"/>
                    <a:pt x="1199383" y="7287"/>
                    <a:pt x="1185215" y="7287"/>
                  </a:cubicBezTo>
                  <a:cubicBezTo>
                    <a:pt x="1183191" y="7287"/>
                    <a:pt x="1181571" y="5667"/>
                    <a:pt x="1181571" y="3643"/>
                  </a:cubicBezTo>
                  <a:cubicBezTo>
                    <a:pt x="1181571" y="1619"/>
                    <a:pt x="1183191" y="0"/>
                    <a:pt x="1185215" y="0"/>
                  </a:cubicBezTo>
                  <a:cubicBezTo>
                    <a:pt x="1185215" y="0"/>
                    <a:pt x="1185215" y="0"/>
                    <a:pt x="1185215" y="0"/>
                  </a:cubicBezTo>
                  <a:cubicBezTo>
                    <a:pt x="1199383" y="0"/>
                    <a:pt x="1213552" y="405"/>
                    <a:pt x="1227720" y="809"/>
                  </a:cubicBezTo>
                  <a:cubicBezTo>
                    <a:pt x="1229744" y="809"/>
                    <a:pt x="1230959" y="2429"/>
                    <a:pt x="1230959" y="4453"/>
                  </a:cubicBezTo>
                  <a:cubicBezTo>
                    <a:pt x="1230959" y="6477"/>
                    <a:pt x="1229744" y="8096"/>
                    <a:pt x="1227720" y="8096"/>
                  </a:cubicBezTo>
                  <a:close/>
                </a:path>
              </a:pathLst>
            </a:custGeom>
            <a:solidFill>
              <a:srgbClr val="F9F8EF"/>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9" name="Google Shape;599;p39"/>
            <p:cNvGrpSpPr/>
            <p:nvPr/>
          </p:nvGrpSpPr>
          <p:grpSpPr>
            <a:xfrm rot="-3071025" flipH="1">
              <a:off x="4279515" y="839567"/>
              <a:ext cx="1415530" cy="1915741"/>
              <a:chOff x="5876819" y="4980218"/>
              <a:chExt cx="558641" cy="756050"/>
            </a:xfrm>
          </p:grpSpPr>
          <p:sp>
            <p:nvSpPr>
              <p:cNvPr id="600" name="Google Shape;600;p39"/>
              <p:cNvSpPr/>
              <p:nvPr/>
            </p:nvSpPr>
            <p:spPr>
              <a:xfrm>
                <a:off x="5876819" y="5175095"/>
                <a:ext cx="264584" cy="561173"/>
              </a:xfrm>
              <a:custGeom>
                <a:avLst/>
                <a:gdLst/>
                <a:ahLst/>
                <a:cxnLst/>
                <a:rect l="l" t="t" r="r" b="b"/>
                <a:pathLst>
                  <a:path w="264584" h="561173" extrusionOk="0">
                    <a:moveTo>
                      <a:pt x="36028" y="543096"/>
                    </a:moveTo>
                    <a:cubicBezTo>
                      <a:pt x="35623" y="542286"/>
                      <a:pt x="34814" y="541072"/>
                      <a:pt x="34409" y="540262"/>
                    </a:cubicBezTo>
                    <a:cubicBezTo>
                      <a:pt x="34004" y="539453"/>
                      <a:pt x="34409" y="538238"/>
                      <a:pt x="35218" y="537428"/>
                    </a:cubicBezTo>
                    <a:cubicBezTo>
                      <a:pt x="36028" y="537024"/>
                      <a:pt x="37243" y="537428"/>
                      <a:pt x="37647" y="538238"/>
                    </a:cubicBezTo>
                    <a:cubicBezTo>
                      <a:pt x="37647" y="538238"/>
                      <a:pt x="37647" y="538238"/>
                      <a:pt x="37647" y="538238"/>
                    </a:cubicBezTo>
                    <a:cubicBezTo>
                      <a:pt x="38052" y="539453"/>
                      <a:pt x="38862" y="540262"/>
                      <a:pt x="39267" y="541477"/>
                    </a:cubicBezTo>
                    <a:lnTo>
                      <a:pt x="40076" y="542691"/>
                    </a:lnTo>
                    <a:cubicBezTo>
                      <a:pt x="42910" y="547954"/>
                      <a:pt x="46148" y="553216"/>
                      <a:pt x="49387" y="558074"/>
                    </a:cubicBezTo>
                    <a:cubicBezTo>
                      <a:pt x="49792" y="558883"/>
                      <a:pt x="49792" y="560098"/>
                      <a:pt x="48982" y="560907"/>
                    </a:cubicBezTo>
                    <a:cubicBezTo>
                      <a:pt x="48172" y="561313"/>
                      <a:pt x="46958" y="561313"/>
                      <a:pt x="46148" y="560503"/>
                    </a:cubicBezTo>
                    <a:cubicBezTo>
                      <a:pt x="42910" y="555240"/>
                      <a:pt x="39671" y="549978"/>
                      <a:pt x="36838" y="544715"/>
                    </a:cubicBezTo>
                    <a:lnTo>
                      <a:pt x="36028" y="543096"/>
                    </a:lnTo>
                    <a:cubicBezTo>
                      <a:pt x="36028" y="543096"/>
                      <a:pt x="36028" y="543096"/>
                      <a:pt x="36028" y="543096"/>
                    </a:cubicBezTo>
                    <a:close/>
                    <a:moveTo>
                      <a:pt x="20241" y="508282"/>
                    </a:moveTo>
                    <a:cubicBezTo>
                      <a:pt x="20241" y="507877"/>
                      <a:pt x="20241" y="507877"/>
                      <a:pt x="20241" y="508282"/>
                    </a:cubicBezTo>
                    <a:cubicBezTo>
                      <a:pt x="17407" y="500591"/>
                      <a:pt x="14978" y="493304"/>
                      <a:pt x="12549" y="485612"/>
                    </a:cubicBezTo>
                    <a:cubicBezTo>
                      <a:pt x="12144" y="484398"/>
                      <a:pt x="12954" y="483588"/>
                      <a:pt x="13763" y="483183"/>
                    </a:cubicBezTo>
                    <a:cubicBezTo>
                      <a:pt x="14978" y="482779"/>
                      <a:pt x="15787" y="483588"/>
                      <a:pt x="16193" y="484398"/>
                    </a:cubicBezTo>
                    <a:cubicBezTo>
                      <a:pt x="18217" y="491684"/>
                      <a:pt x="20645" y="499376"/>
                      <a:pt x="23479" y="506663"/>
                    </a:cubicBezTo>
                    <a:cubicBezTo>
                      <a:pt x="23884" y="507472"/>
                      <a:pt x="23479" y="508687"/>
                      <a:pt x="22265" y="509092"/>
                    </a:cubicBezTo>
                    <a:cubicBezTo>
                      <a:pt x="21859" y="509496"/>
                      <a:pt x="20645" y="509092"/>
                      <a:pt x="20241" y="508282"/>
                    </a:cubicBezTo>
                    <a:close/>
                    <a:moveTo>
                      <a:pt x="5262" y="451608"/>
                    </a:moveTo>
                    <a:cubicBezTo>
                      <a:pt x="5262" y="451608"/>
                      <a:pt x="5262" y="451203"/>
                      <a:pt x="4858" y="451203"/>
                    </a:cubicBezTo>
                    <a:cubicBezTo>
                      <a:pt x="3643" y="443512"/>
                      <a:pt x="2429" y="435821"/>
                      <a:pt x="1619" y="427724"/>
                    </a:cubicBezTo>
                    <a:cubicBezTo>
                      <a:pt x="1619" y="426510"/>
                      <a:pt x="2429" y="425700"/>
                      <a:pt x="3238" y="425700"/>
                    </a:cubicBezTo>
                    <a:cubicBezTo>
                      <a:pt x="4453" y="425700"/>
                      <a:pt x="5262" y="426510"/>
                      <a:pt x="5262" y="427319"/>
                    </a:cubicBezTo>
                    <a:cubicBezTo>
                      <a:pt x="6072" y="435011"/>
                      <a:pt x="6882" y="442702"/>
                      <a:pt x="8501" y="450394"/>
                    </a:cubicBezTo>
                    <a:cubicBezTo>
                      <a:pt x="8501" y="451608"/>
                      <a:pt x="8096" y="452418"/>
                      <a:pt x="6882" y="452823"/>
                    </a:cubicBezTo>
                    <a:cubicBezTo>
                      <a:pt x="6477" y="452823"/>
                      <a:pt x="5667" y="452418"/>
                      <a:pt x="5262" y="451608"/>
                    </a:cubicBezTo>
                    <a:close/>
                    <a:moveTo>
                      <a:pt x="405" y="393315"/>
                    </a:moveTo>
                    <a:cubicBezTo>
                      <a:pt x="405" y="392910"/>
                      <a:pt x="0" y="392910"/>
                      <a:pt x="0" y="392505"/>
                    </a:cubicBezTo>
                    <a:cubicBezTo>
                      <a:pt x="0" y="384814"/>
                      <a:pt x="405" y="376718"/>
                      <a:pt x="809" y="369027"/>
                    </a:cubicBezTo>
                    <a:cubicBezTo>
                      <a:pt x="809" y="367812"/>
                      <a:pt x="1619" y="367002"/>
                      <a:pt x="2833" y="367407"/>
                    </a:cubicBezTo>
                    <a:cubicBezTo>
                      <a:pt x="4048" y="367407"/>
                      <a:pt x="4858" y="368621"/>
                      <a:pt x="4453" y="369431"/>
                    </a:cubicBezTo>
                    <a:cubicBezTo>
                      <a:pt x="4048" y="377123"/>
                      <a:pt x="3643" y="385219"/>
                      <a:pt x="3643" y="392505"/>
                    </a:cubicBezTo>
                    <a:cubicBezTo>
                      <a:pt x="3643" y="393720"/>
                      <a:pt x="2833" y="394529"/>
                      <a:pt x="1619" y="394529"/>
                    </a:cubicBezTo>
                    <a:cubicBezTo>
                      <a:pt x="1214" y="394529"/>
                      <a:pt x="809" y="394125"/>
                      <a:pt x="405" y="393315"/>
                    </a:cubicBezTo>
                    <a:close/>
                    <a:moveTo>
                      <a:pt x="5262" y="335022"/>
                    </a:moveTo>
                    <a:cubicBezTo>
                      <a:pt x="5262" y="334617"/>
                      <a:pt x="4858" y="334213"/>
                      <a:pt x="4858" y="333808"/>
                    </a:cubicBezTo>
                    <a:cubicBezTo>
                      <a:pt x="6072" y="326116"/>
                      <a:pt x="7691" y="318425"/>
                      <a:pt x="9310" y="310733"/>
                    </a:cubicBezTo>
                    <a:cubicBezTo>
                      <a:pt x="9715" y="309519"/>
                      <a:pt x="10525" y="309114"/>
                      <a:pt x="11739" y="309114"/>
                    </a:cubicBezTo>
                    <a:cubicBezTo>
                      <a:pt x="12954" y="309519"/>
                      <a:pt x="13359" y="310329"/>
                      <a:pt x="13359" y="311543"/>
                    </a:cubicBezTo>
                    <a:cubicBezTo>
                      <a:pt x="11739" y="319234"/>
                      <a:pt x="10120" y="326926"/>
                      <a:pt x="8906" y="334213"/>
                    </a:cubicBezTo>
                    <a:cubicBezTo>
                      <a:pt x="8906" y="335427"/>
                      <a:pt x="7691" y="335832"/>
                      <a:pt x="6477" y="335832"/>
                    </a:cubicBezTo>
                    <a:cubicBezTo>
                      <a:pt x="6072" y="336237"/>
                      <a:pt x="5667" y="335832"/>
                      <a:pt x="5262" y="335022"/>
                    </a:cubicBezTo>
                    <a:close/>
                    <a:moveTo>
                      <a:pt x="19026" y="278348"/>
                    </a:moveTo>
                    <a:cubicBezTo>
                      <a:pt x="18621" y="277944"/>
                      <a:pt x="18621" y="277539"/>
                      <a:pt x="19026" y="276729"/>
                    </a:cubicBezTo>
                    <a:cubicBezTo>
                      <a:pt x="21455" y="269443"/>
                      <a:pt x="23884" y="261751"/>
                      <a:pt x="26718" y="254464"/>
                    </a:cubicBezTo>
                    <a:cubicBezTo>
                      <a:pt x="27122" y="253655"/>
                      <a:pt x="28337" y="252845"/>
                      <a:pt x="29146" y="253250"/>
                    </a:cubicBezTo>
                    <a:cubicBezTo>
                      <a:pt x="29956" y="253655"/>
                      <a:pt x="30766" y="254869"/>
                      <a:pt x="30361" y="255679"/>
                    </a:cubicBezTo>
                    <a:cubicBezTo>
                      <a:pt x="27527" y="262965"/>
                      <a:pt x="25098" y="270252"/>
                      <a:pt x="22669" y="277539"/>
                    </a:cubicBezTo>
                    <a:cubicBezTo>
                      <a:pt x="22265" y="278753"/>
                      <a:pt x="21050" y="279158"/>
                      <a:pt x="20241" y="278753"/>
                    </a:cubicBezTo>
                    <a:cubicBezTo>
                      <a:pt x="19835" y="279158"/>
                      <a:pt x="19431" y="278753"/>
                      <a:pt x="19026" y="278348"/>
                    </a:cubicBezTo>
                    <a:close/>
                    <a:moveTo>
                      <a:pt x="40886" y="224103"/>
                    </a:moveTo>
                    <a:cubicBezTo>
                      <a:pt x="40481" y="223699"/>
                      <a:pt x="40481" y="222889"/>
                      <a:pt x="40886" y="222484"/>
                    </a:cubicBezTo>
                    <a:cubicBezTo>
                      <a:pt x="44124" y="216412"/>
                      <a:pt x="47363" y="210340"/>
                      <a:pt x="50602" y="204268"/>
                    </a:cubicBezTo>
                    <a:lnTo>
                      <a:pt x="51816" y="201839"/>
                    </a:lnTo>
                    <a:cubicBezTo>
                      <a:pt x="52220" y="201029"/>
                      <a:pt x="53435" y="200624"/>
                      <a:pt x="54650" y="201029"/>
                    </a:cubicBezTo>
                    <a:cubicBezTo>
                      <a:pt x="55459" y="201434"/>
                      <a:pt x="55864" y="202648"/>
                      <a:pt x="55459" y="203863"/>
                    </a:cubicBezTo>
                    <a:lnTo>
                      <a:pt x="54244" y="206292"/>
                    </a:lnTo>
                    <a:cubicBezTo>
                      <a:pt x="51006" y="212364"/>
                      <a:pt x="47768" y="218436"/>
                      <a:pt x="44529" y="224508"/>
                    </a:cubicBezTo>
                    <a:cubicBezTo>
                      <a:pt x="44124" y="225318"/>
                      <a:pt x="42910" y="225723"/>
                      <a:pt x="42100" y="225318"/>
                    </a:cubicBezTo>
                    <a:cubicBezTo>
                      <a:pt x="41291" y="224913"/>
                      <a:pt x="41291" y="224508"/>
                      <a:pt x="40886" y="224103"/>
                    </a:cubicBezTo>
                    <a:close/>
                    <a:moveTo>
                      <a:pt x="70437" y="173502"/>
                    </a:moveTo>
                    <a:cubicBezTo>
                      <a:pt x="70032" y="172692"/>
                      <a:pt x="70032" y="172288"/>
                      <a:pt x="70437" y="171478"/>
                    </a:cubicBezTo>
                    <a:cubicBezTo>
                      <a:pt x="74890" y="165001"/>
                      <a:pt x="79343" y="158524"/>
                      <a:pt x="84201" y="152452"/>
                    </a:cubicBezTo>
                    <a:cubicBezTo>
                      <a:pt x="85011" y="151642"/>
                      <a:pt x="86225" y="151237"/>
                      <a:pt x="87035" y="152047"/>
                    </a:cubicBezTo>
                    <a:cubicBezTo>
                      <a:pt x="87844" y="152857"/>
                      <a:pt x="88249" y="154071"/>
                      <a:pt x="87439" y="154881"/>
                    </a:cubicBezTo>
                    <a:cubicBezTo>
                      <a:pt x="82581" y="160953"/>
                      <a:pt x="78129" y="167430"/>
                      <a:pt x="73676" y="173907"/>
                    </a:cubicBezTo>
                    <a:cubicBezTo>
                      <a:pt x="73271" y="174716"/>
                      <a:pt x="72056" y="175121"/>
                      <a:pt x="70842" y="174312"/>
                    </a:cubicBezTo>
                    <a:cubicBezTo>
                      <a:pt x="70842" y="174312"/>
                      <a:pt x="70842" y="173907"/>
                      <a:pt x="70437" y="173502"/>
                    </a:cubicBezTo>
                    <a:close/>
                    <a:moveTo>
                      <a:pt x="106465" y="127353"/>
                    </a:moveTo>
                    <a:cubicBezTo>
                      <a:pt x="106061" y="126544"/>
                      <a:pt x="106061" y="125734"/>
                      <a:pt x="106870" y="125329"/>
                    </a:cubicBezTo>
                    <a:cubicBezTo>
                      <a:pt x="112133" y="119662"/>
                      <a:pt x="117396" y="113590"/>
                      <a:pt x="122658" y="107922"/>
                    </a:cubicBezTo>
                    <a:cubicBezTo>
                      <a:pt x="123468" y="107113"/>
                      <a:pt x="124682" y="107113"/>
                      <a:pt x="125492" y="107922"/>
                    </a:cubicBezTo>
                    <a:cubicBezTo>
                      <a:pt x="126301" y="108732"/>
                      <a:pt x="126301" y="109946"/>
                      <a:pt x="125492" y="110756"/>
                    </a:cubicBezTo>
                    <a:cubicBezTo>
                      <a:pt x="120229" y="116423"/>
                      <a:pt x="114966" y="122091"/>
                      <a:pt x="109704" y="128163"/>
                    </a:cubicBezTo>
                    <a:cubicBezTo>
                      <a:pt x="108894" y="128973"/>
                      <a:pt x="107680" y="128973"/>
                      <a:pt x="106870" y="128163"/>
                    </a:cubicBezTo>
                    <a:cubicBezTo>
                      <a:pt x="106465" y="127758"/>
                      <a:pt x="106465" y="127758"/>
                      <a:pt x="106465" y="127353"/>
                    </a:cubicBezTo>
                    <a:close/>
                    <a:moveTo>
                      <a:pt x="147351" y="85658"/>
                    </a:moveTo>
                    <a:cubicBezTo>
                      <a:pt x="146947" y="84848"/>
                      <a:pt x="146947" y="84038"/>
                      <a:pt x="147757" y="83229"/>
                    </a:cubicBezTo>
                    <a:cubicBezTo>
                      <a:pt x="153424" y="77966"/>
                      <a:pt x="159496" y="72704"/>
                      <a:pt x="165163" y="67846"/>
                    </a:cubicBezTo>
                    <a:cubicBezTo>
                      <a:pt x="165973" y="67036"/>
                      <a:pt x="167187" y="67441"/>
                      <a:pt x="167997" y="68251"/>
                    </a:cubicBezTo>
                    <a:cubicBezTo>
                      <a:pt x="168807" y="69060"/>
                      <a:pt x="168402" y="70275"/>
                      <a:pt x="167592" y="71084"/>
                    </a:cubicBezTo>
                    <a:cubicBezTo>
                      <a:pt x="161520" y="75942"/>
                      <a:pt x="155853" y="81205"/>
                      <a:pt x="150185" y="86467"/>
                    </a:cubicBezTo>
                    <a:cubicBezTo>
                      <a:pt x="149375" y="86872"/>
                      <a:pt x="148161" y="86872"/>
                      <a:pt x="147351" y="85658"/>
                    </a:cubicBezTo>
                    <a:cubicBezTo>
                      <a:pt x="147351" y="85658"/>
                      <a:pt x="147351" y="85658"/>
                      <a:pt x="147351" y="85658"/>
                    </a:cubicBezTo>
                    <a:close/>
                    <a:moveTo>
                      <a:pt x="192286" y="48010"/>
                    </a:moveTo>
                    <a:cubicBezTo>
                      <a:pt x="191881" y="47200"/>
                      <a:pt x="191881" y="45986"/>
                      <a:pt x="192691" y="45581"/>
                    </a:cubicBezTo>
                    <a:cubicBezTo>
                      <a:pt x="198763" y="41128"/>
                      <a:pt x="205240" y="36270"/>
                      <a:pt x="211717" y="31818"/>
                    </a:cubicBezTo>
                    <a:cubicBezTo>
                      <a:pt x="212527" y="31008"/>
                      <a:pt x="213741" y="31413"/>
                      <a:pt x="214551" y="32222"/>
                    </a:cubicBezTo>
                    <a:cubicBezTo>
                      <a:pt x="215360" y="33032"/>
                      <a:pt x="214955" y="34246"/>
                      <a:pt x="214145" y="35056"/>
                    </a:cubicBezTo>
                    <a:cubicBezTo>
                      <a:pt x="207669" y="39509"/>
                      <a:pt x="201192" y="44367"/>
                      <a:pt x="195119" y="48820"/>
                    </a:cubicBezTo>
                    <a:cubicBezTo>
                      <a:pt x="194310" y="49224"/>
                      <a:pt x="193095" y="49224"/>
                      <a:pt x="192286" y="48010"/>
                    </a:cubicBezTo>
                    <a:cubicBezTo>
                      <a:pt x="192286" y="48415"/>
                      <a:pt x="192286" y="48010"/>
                      <a:pt x="192286" y="48010"/>
                    </a:cubicBezTo>
                    <a:close/>
                    <a:moveTo>
                      <a:pt x="240458" y="14815"/>
                    </a:moveTo>
                    <a:cubicBezTo>
                      <a:pt x="240054" y="14006"/>
                      <a:pt x="240458" y="12791"/>
                      <a:pt x="241268" y="12387"/>
                    </a:cubicBezTo>
                    <a:cubicBezTo>
                      <a:pt x="247745" y="8338"/>
                      <a:pt x="254627" y="4290"/>
                      <a:pt x="261509" y="242"/>
                    </a:cubicBezTo>
                    <a:cubicBezTo>
                      <a:pt x="262318" y="-163"/>
                      <a:pt x="263533" y="-163"/>
                      <a:pt x="264342" y="1052"/>
                    </a:cubicBezTo>
                    <a:cubicBezTo>
                      <a:pt x="264747" y="1861"/>
                      <a:pt x="264747" y="3076"/>
                      <a:pt x="263533" y="3885"/>
                    </a:cubicBezTo>
                    <a:cubicBezTo>
                      <a:pt x="256651" y="7933"/>
                      <a:pt x="250174" y="11982"/>
                      <a:pt x="243697" y="16030"/>
                    </a:cubicBezTo>
                    <a:cubicBezTo>
                      <a:pt x="242078" y="16030"/>
                      <a:pt x="240863" y="16030"/>
                      <a:pt x="240458" y="14815"/>
                    </a:cubicBezTo>
                    <a:cubicBezTo>
                      <a:pt x="240458" y="14815"/>
                      <a:pt x="240458" y="14815"/>
                      <a:pt x="240458" y="14815"/>
                    </a:cubicBezTo>
                    <a:close/>
                  </a:path>
                </a:pathLst>
              </a:custGeom>
              <a:solidFill>
                <a:srgbClr val="F7F6ED"/>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 name="Google Shape;601;p39"/>
              <p:cNvGrpSpPr/>
              <p:nvPr/>
            </p:nvGrpSpPr>
            <p:grpSpPr>
              <a:xfrm>
                <a:off x="6101895" y="4980218"/>
                <a:ext cx="333565" cy="243292"/>
                <a:chOff x="6101895" y="4980218"/>
                <a:chExt cx="333565" cy="243292"/>
              </a:xfrm>
            </p:grpSpPr>
            <p:sp>
              <p:nvSpPr>
                <p:cNvPr id="602" name="Google Shape;602;p39"/>
                <p:cNvSpPr/>
                <p:nvPr/>
              </p:nvSpPr>
              <p:spPr>
                <a:xfrm>
                  <a:off x="6171117" y="5138499"/>
                  <a:ext cx="42910" cy="35623"/>
                </a:xfrm>
                <a:custGeom>
                  <a:avLst/>
                  <a:gdLst/>
                  <a:ahLst/>
                  <a:cxnLst/>
                  <a:rect l="l" t="t" r="r" b="b"/>
                  <a:pathLst>
                    <a:path w="42910" h="35623" extrusionOk="0">
                      <a:moveTo>
                        <a:pt x="42910" y="11740"/>
                      </a:moveTo>
                      <a:lnTo>
                        <a:pt x="0" y="35624"/>
                      </a:lnTo>
                      <a:lnTo>
                        <a:pt x="2995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9"/>
                <p:cNvSpPr/>
                <p:nvPr/>
              </p:nvSpPr>
              <p:spPr>
                <a:xfrm>
                  <a:off x="6101895" y="4980218"/>
                  <a:ext cx="333565" cy="243292"/>
                </a:xfrm>
                <a:custGeom>
                  <a:avLst/>
                  <a:gdLst/>
                  <a:ahLst/>
                  <a:cxnLst/>
                  <a:rect l="l" t="t" r="r" b="b"/>
                  <a:pathLst>
                    <a:path w="333565" h="243292" extrusionOk="0">
                      <a:moveTo>
                        <a:pt x="0" y="67604"/>
                      </a:moveTo>
                      <a:lnTo>
                        <a:pt x="333566" y="0"/>
                      </a:lnTo>
                      <a:lnTo>
                        <a:pt x="192286" y="243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9"/>
                <p:cNvSpPr/>
                <p:nvPr/>
              </p:nvSpPr>
              <p:spPr>
                <a:xfrm>
                  <a:off x="6169093" y="5004102"/>
                  <a:ext cx="226290" cy="170021"/>
                </a:xfrm>
                <a:custGeom>
                  <a:avLst/>
                  <a:gdLst/>
                  <a:ahLst/>
                  <a:cxnLst/>
                  <a:rect l="l" t="t" r="r" b="b"/>
                  <a:pathLst>
                    <a:path w="226290" h="170021" extrusionOk="0">
                      <a:moveTo>
                        <a:pt x="226290" y="0"/>
                      </a:moveTo>
                      <a:lnTo>
                        <a:pt x="0" y="105251"/>
                      </a:lnTo>
                      <a:lnTo>
                        <a:pt x="2024" y="170021"/>
                      </a:lnTo>
                      <a:lnTo>
                        <a:pt x="31980" y="134398"/>
                      </a:lnTo>
                      <a:close/>
                    </a:path>
                  </a:pathLst>
                </a:custGeom>
                <a:solidFill>
                  <a:srgbClr val="1D3336">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05" name="Google Shape;605;p39"/>
          <p:cNvSpPr txBox="1">
            <a:spLocks noGrp="1"/>
          </p:cNvSpPr>
          <p:nvPr>
            <p:ph type="title"/>
          </p:nvPr>
        </p:nvSpPr>
        <p:spPr>
          <a:xfrm>
            <a:off x="720624" y="2803569"/>
            <a:ext cx="4512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Preparation</a:t>
            </a:r>
            <a:endParaRPr dirty="0"/>
          </a:p>
        </p:txBody>
      </p:sp>
      <p:sp>
        <p:nvSpPr>
          <p:cNvPr id="606" name="Google Shape;606;p39"/>
          <p:cNvSpPr txBox="1">
            <a:spLocks noGrp="1"/>
          </p:cNvSpPr>
          <p:nvPr>
            <p:ph type="title" idx="2"/>
          </p:nvPr>
        </p:nvSpPr>
        <p:spPr>
          <a:xfrm>
            <a:off x="720624" y="1650069"/>
            <a:ext cx="1449000" cy="10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608" name="Google Shape;608;p39"/>
          <p:cNvGrpSpPr/>
          <p:nvPr/>
        </p:nvGrpSpPr>
        <p:grpSpPr>
          <a:xfrm>
            <a:off x="4791541" y="1022274"/>
            <a:ext cx="4815578" cy="3657916"/>
            <a:chOff x="4791541" y="1022274"/>
            <a:chExt cx="4815578" cy="3657916"/>
          </a:xfrm>
        </p:grpSpPr>
        <p:sp>
          <p:nvSpPr>
            <p:cNvPr id="609" name="Google Shape;609;p39"/>
            <p:cNvSpPr/>
            <p:nvPr/>
          </p:nvSpPr>
          <p:spPr>
            <a:xfrm>
              <a:off x="5634024" y="1022274"/>
              <a:ext cx="3973096" cy="3130205"/>
            </a:xfrm>
            <a:custGeom>
              <a:avLst/>
              <a:gdLst/>
              <a:ahLst/>
              <a:cxnLst/>
              <a:rect l="l" t="t" r="r" b="b"/>
              <a:pathLst>
                <a:path w="4033600" h="3177873" extrusionOk="0">
                  <a:moveTo>
                    <a:pt x="1040845" y="111103"/>
                  </a:moveTo>
                  <a:cubicBezTo>
                    <a:pt x="1337388" y="135537"/>
                    <a:pt x="1612749" y="302508"/>
                    <a:pt x="1910921" y="302508"/>
                  </a:cubicBezTo>
                  <a:cubicBezTo>
                    <a:pt x="2328036" y="303322"/>
                    <a:pt x="2698715" y="-21659"/>
                    <a:pt x="3115015" y="1147"/>
                  </a:cubicBezTo>
                  <a:cubicBezTo>
                    <a:pt x="3341496" y="13364"/>
                    <a:pt x="3554127" y="133094"/>
                    <a:pt x="3704842" y="301693"/>
                  </a:cubicBezTo>
                  <a:cubicBezTo>
                    <a:pt x="3855558" y="470292"/>
                    <a:pt x="3948431" y="686132"/>
                    <a:pt x="3995682" y="906859"/>
                  </a:cubicBezTo>
                  <a:cubicBezTo>
                    <a:pt x="4117884" y="1473743"/>
                    <a:pt x="3939469" y="2096828"/>
                    <a:pt x="3536204" y="2513846"/>
                  </a:cubicBezTo>
                  <a:cubicBezTo>
                    <a:pt x="3267360" y="2791587"/>
                    <a:pt x="2911346" y="2975661"/>
                    <a:pt x="2539853" y="3080731"/>
                  </a:cubicBezTo>
                  <a:cubicBezTo>
                    <a:pt x="2212352" y="3173583"/>
                    <a:pt x="1865299" y="3207791"/>
                    <a:pt x="1530467" y="3148333"/>
                  </a:cubicBezTo>
                  <a:cubicBezTo>
                    <a:pt x="981374" y="3050595"/>
                    <a:pt x="484420" y="2689776"/>
                    <a:pt x="222094" y="2197824"/>
                  </a:cubicBezTo>
                  <a:cubicBezTo>
                    <a:pt x="-75264" y="1639899"/>
                    <a:pt x="-140438" y="673915"/>
                    <a:pt x="446945" y="273186"/>
                  </a:cubicBezTo>
                  <a:cubicBezTo>
                    <a:pt x="618842" y="155085"/>
                    <a:pt x="831473" y="93998"/>
                    <a:pt x="1040845" y="1111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0" name="Google Shape;610;p39"/>
            <p:cNvGrpSpPr/>
            <p:nvPr/>
          </p:nvGrpSpPr>
          <p:grpSpPr>
            <a:xfrm>
              <a:off x="5707287" y="1515375"/>
              <a:ext cx="3822394" cy="1927886"/>
              <a:chOff x="4062563" y="3516964"/>
              <a:chExt cx="4263210" cy="2150219"/>
            </a:xfrm>
          </p:grpSpPr>
          <p:grpSp>
            <p:nvGrpSpPr>
              <p:cNvPr id="611" name="Google Shape;611;p39"/>
              <p:cNvGrpSpPr/>
              <p:nvPr/>
            </p:nvGrpSpPr>
            <p:grpSpPr>
              <a:xfrm>
                <a:off x="4062563" y="4026018"/>
                <a:ext cx="1533224" cy="1641165"/>
                <a:chOff x="4062563" y="4026018"/>
                <a:chExt cx="1533224" cy="1641165"/>
              </a:xfrm>
            </p:grpSpPr>
            <p:sp>
              <p:nvSpPr>
                <p:cNvPr id="612" name="Google Shape;612;p39"/>
                <p:cNvSpPr/>
                <p:nvPr/>
              </p:nvSpPr>
              <p:spPr>
                <a:xfrm>
                  <a:off x="4062563" y="4026018"/>
                  <a:ext cx="933620" cy="741187"/>
                </a:xfrm>
                <a:custGeom>
                  <a:avLst/>
                  <a:gdLst/>
                  <a:ahLst/>
                  <a:cxnLst/>
                  <a:rect l="l" t="t" r="r" b="b"/>
                  <a:pathLst>
                    <a:path w="933620" h="741187" extrusionOk="0">
                      <a:moveTo>
                        <a:pt x="0" y="535122"/>
                      </a:moveTo>
                      <a:cubicBezTo>
                        <a:pt x="0" y="535122"/>
                        <a:pt x="736469" y="1631"/>
                        <a:pt x="776388" y="2"/>
                      </a:cubicBezTo>
                      <a:cubicBezTo>
                        <a:pt x="798384" y="-812"/>
                        <a:pt x="933621" y="245164"/>
                        <a:pt x="933621" y="245164"/>
                      </a:cubicBezTo>
                      <a:lnTo>
                        <a:pt x="182488" y="741187"/>
                      </a:lnTo>
                      <a:lnTo>
                        <a:pt x="0" y="5351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9"/>
                <p:cNvSpPr/>
                <p:nvPr/>
              </p:nvSpPr>
              <p:spPr>
                <a:xfrm>
                  <a:off x="4104926" y="4074075"/>
                  <a:ext cx="809789" cy="580730"/>
                </a:xfrm>
                <a:custGeom>
                  <a:avLst/>
                  <a:gdLst/>
                  <a:ahLst/>
                  <a:cxnLst/>
                  <a:rect l="l" t="t" r="r" b="b"/>
                  <a:pathLst>
                    <a:path w="809789" h="580730" extrusionOk="0">
                      <a:moveTo>
                        <a:pt x="0" y="496024"/>
                      </a:moveTo>
                      <a:lnTo>
                        <a:pt x="718546" y="0"/>
                      </a:lnTo>
                      <a:lnTo>
                        <a:pt x="809790" y="132762"/>
                      </a:lnTo>
                      <a:lnTo>
                        <a:pt x="135237" y="5807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9"/>
                <p:cNvSpPr/>
                <p:nvPr/>
              </p:nvSpPr>
              <p:spPr>
                <a:xfrm>
                  <a:off x="4064193" y="4545664"/>
                  <a:ext cx="758465" cy="1121519"/>
                </a:xfrm>
                <a:custGeom>
                  <a:avLst/>
                  <a:gdLst/>
                  <a:ahLst/>
                  <a:cxnLst/>
                  <a:rect l="l" t="t" r="r" b="b"/>
                  <a:pathLst>
                    <a:path w="758465" h="1121519" extrusionOk="0">
                      <a:moveTo>
                        <a:pt x="758465" y="1093860"/>
                      </a:moveTo>
                      <a:cubicBezTo>
                        <a:pt x="758465" y="1093860"/>
                        <a:pt x="685959" y="1150874"/>
                        <a:pt x="567831" y="1101190"/>
                      </a:cubicBezTo>
                      <a:lnTo>
                        <a:pt x="517321" y="1004266"/>
                      </a:lnTo>
                      <a:lnTo>
                        <a:pt x="517321" y="1004266"/>
                      </a:lnTo>
                      <a:lnTo>
                        <a:pt x="498583" y="968428"/>
                      </a:lnTo>
                      <a:lnTo>
                        <a:pt x="498583" y="968428"/>
                      </a:lnTo>
                      <a:lnTo>
                        <a:pt x="470884" y="914672"/>
                      </a:lnTo>
                      <a:lnTo>
                        <a:pt x="470069" y="912228"/>
                      </a:lnTo>
                      <a:lnTo>
                        <a:pt x="448888" y="870689"/>
                      </a:lnTo>
                      <a:lnTo>
                        <a:pt x="448888" y="870689"/>
                      </a:lnTo>
                      <a:lnTo>
                        <a:pt x="152345" y="303805"/>
                      </a:lnTo>
                      <a:lnTo>
                        <a:pt x="134422" y="270411"/>
                      </a:lnTo>
                      <a:lnTo>
                        <a:pt x="107538" y="219098"/>
                      </a:lnTo>
                      <a:lnTo>
                        <a:pt x="89615" y="184075"/>
                      </a:lnTo>
                      <a:lnTo>
                        <a:pt x="0" y="13846"/>
                      </a:lnTo>
                      <a:cubicBezTo>
                        <a:pt x="3259" y="14661"/>
                        <a:pt x="102649" y="47241"/>
                        <a:pt x="173526" y="0"/>
                      </a:cubicBezTo>
                      <a:lnTo>
                        <a:pt x="240330" y="124617"/>
                      </a:lnTo>
                      <a:lnTo>
                        <a:pt x="281064" y="201179"/>
                      </a:lnTo>
                      <a:lnTo>
                        <a:pt x="309578" y="254121"/>
                      </a:lnTo>
                      <a:lnTo>
                        <a:pt x="316910" y="267967"/>
                      </a:lnTo>
                      <a:lnTo>
                        <a:pt x="324242" y="280999"/>
                      </a:lnTo>
                      <a:lnTo>
                        <a:pt x="607750" y="809603"/>
                      </a:lnTo>
                      <a:lnTo>
                        <a:pt x="607750" y="809603"/>
                      </a:lnTo>
                      <a:lnTo>
                        <a:pt x="758465" y="1093860"/>
                      </a:lnTo>
                      <a:lnTo>
                        <a:pt x="758465" y="10938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5" name="Google Shape;615;p39"/>
                <p:cNvGrpSpPr/>
                <p:nvPr/>
              </p:nvGrpSpPr>
              <p:grpSpPr>
                <a:xfrm>
                  <a:off x="4152993" y="4703675"/>
                  <a:ext cx="633004" cy="851659"/>
                  <a:chOff x="4152993" y="4703675"/>
                  <a:chExt cx="633004" cy="851659"/>
                </a:xfrm>
              </p:grpSpPr>
              <p:sp>
                <p:nvSpPr>
                  <p:cNvPr id="616" name="Google Shape;616;p39"/>
                  <p:cNvSpPr/>
                  <p:nvPr/>
                </p:nvSpPr>
                <p:spPr>
                  <a:xfrm>
                    <a:off x="4152993" y="4703675"/>
                    <a:ext cx="237071" cy="65464"/>
                  </a:xfrm>
                  <a:custGeom>
                    <a:avLst/>
                    <a:gdLst/>
                    <a:ahLst/>
                    <a:cxnLst/>
                    <a:rect l="l" t="t" r="r" b="b"/>
                    <a:pathLst>
                      <a:path w="237071" h="65464" extrusionOk="0">
                        <a:moveTo>
                          <a:pt x="237071" y="29321"/>
                        </a:moveTo>
                        <a:cubicBezTo>
                          <a:pt x="220778" y="35023"/>
                          <a:pt x="205299" y="39910"/>
                          <a:pt x="190635" y="43983"/>
                        </a:cubicBezTo>
                        <a:cubicBezTo>
                          <a:pt x="141754" y="57829"/>
                          <a:pt x="102649" y="64345"/>
                          <a:pt x="70062" y="65159"/>
                        </a:cubicBezTo>
                        <a:cubicBezTo>
                          <a:pt x="49695" y="65973"/>
                          <a:pt x="32587" y="65159"/>
                          <a:pt x="17923" y="62716"/>
                        </a:cubicBezTo>
                        <a:lnTo>
                          <a:pt x="0" y="27693"/>
                        </a:lnTo>
                        <a:cubicBezTo>
                          <a:pt x="30143" y="36652"/>
                          <a:pt x="86356" y="41539"/>
                          <a:pt x="176785" y="16290"/>
                        </a:cubicBezTo>
                        <a:cubicBezTo>
                          <a:pt x="193079" y="12217"/>
                          <a:pt x="210187" y="6516"/>
                          <a:pt x="228110" y="0"/>
                        </a:cubicBezTo>
                        <a:lnTo>
                          <a:pt x="237071"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9"/>
                  <p:cNvSpPr/>
                  <p:nvPr/>
                </p:nvSpPr>
                <p:spPr>
                  <a:xfrm>
                    <a:off x="4196170" y="4786753"/>
                    <a:ext cx="226480" cy="65496"/>
                  </a:xfrm>
                  <a:custGeom>
                    <a:avLst/>
                    <a:gdLst/>
                    <a:ahLst/>
                    <a:cxnLst/>
                    <a:rect l="l" t="t" r="r" b="b"/>
                    <a:pathLst>
                      <a:path w="226480" h="65496" extrusionOk="0">
                        <a:moveTo>
                          <a:pt x="226480" y="29321"/>
                        </a:moveTo>
                        <a:cubicBezTo>
                          <a:pt x="214260" y="33394"/>
                          <a:pt x="202040" y="37466"/>
                          <a:pt x="190635" y="40724"/>
                        </a:cubicBezTo>
                        <a:cubicBezTo>
                          <a:pt x="136866" y="57014"/>
                          <a:pt x="93688" y="63530"/>
                          <a:pt x="58657" y="65159"/>
                        </a:cubicBezTo>
                        <a:cubicBezTo>
                          <a:pt x="43178" y="65973"/>
                          <a:pt x="30143" y="65159"/>
                          <a:pt x="17923" y="64344"/>
                        </a:cubicBezTo>
                        <a:lnTo>
                          <a:pt x="0" y="30950"/>
                        </a:lnTo>
                        <a:cubicBezTo>
                          <a:pt x="33402" y="37466"/>
                          <a:pt x="89615" y="38281"/>
                          <a:pt x="175156" y="13032"/>
                        </a:cubicBezTo>
                        <a:cubicBezTo>
                          <a:pt x="188191" y="8959"/>
                          <a:pt x="201225" y="4887"/>
                          <a:pt x="215890" y="0"/>
                        </a:cubicBezTo>
                        <a:lnTo>
                          <a:pt x="226480"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9"/>
                  <p:cNvSpPr/>
                  <p:nvPr/>
                </p:nvSpPr>
                <p:spPr>
                  <a:xfrm>
                    <a:off x="4512265" y="5417982"/>
                    <a:ext cx="250106" cy="50814"/>
                  </a:xfrm>
                  <a:custGeom>
                    <a:avLst/>
                    <a:gdLst/>
                    <a:ahLst/>
                    <a:cxnLst/>
                    <a:rect l="l" t="t" r="r" b="b"/>
                    <a:pathLst>
                      <a:path w="250106" h="50814" extrusionOk="0">
                        <a:moveTo>
                          <a:pt x="250106" y="30950"/>
                        </a:moveTo>
                        <a:cubicBezTo>
                          <a:pt x="237071" y="34209"/>
                          <a:pt x="224037" y="36652"/>
                          <a:pt x="212631" y="39095"/>
                        </a:cubicBezTo>
                        <a:cubicBezTo>
                          <a:pt x="178414" y="45611"/>
                          <a:pt x="148271" y="48869"/>
                          <a:pt x="121387" y="50498"/>
                        </a:cubicBezTo>
                        <a:cubicBezTo>
                          <a:pt x="78209" y="52127"/>
                          <a:pt x="44807" y="47240"/>
                          <a:pt x="21182" y="40724"/>
                        </a:cubicBezTo>
                        <a:lnTo>
                          <a:pt x="0" y="0"/>
                        </a:lnTo>
                        <a:cubicBezTo>
                          <a:pt x="24440" y="13032"/>
                          <a:pt x="83097" y="31765"/>
                          <a:pt x="197967" y="11403"/>
                        </a:cubicBezTo>
                        <a:cubicBezTo>
                          <a:pt x="212631" y="8959"/>
                          <a:pt x="227295" y="5702"/>
                          <a:pt x="243589" y="1629"/>
                        </a:cubicBezTo>
                        <a:lnTo>
                          <a:pt x="250106" y="309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9"/>
                  <p:cNvSpPr/>
                  <p:nvPr/>
                </p:nvSpPr>
                <p:spPr>
                  <a:xfrm>
                    <a:off x="4561961" y="5505947"/>
                    <a:ext cx="224036" cy="49387"/>
                  </a:xfrm>
                  <a:custGeom>
                    <a:avLst/>
                    <a:gdLst/>
                    <a:ahLst/>
                    <a:cxnLst/>
                    <a:rect l="l" t="t" r="r" b="b"/>
                    <a:pathLst>
                      <a:path w="224036" h="49387" extrusionOk="0">
                        <a:moveTo>
                          <a:pt x="224036" y="29321"/>
                        </a:moveTo>
                        <a:cubicBezTo>
                          <a:pt x="218334" y="30950"/>
                          <a:pt x="211816" y="31765"/>
                          <a:pt x="206114" y="33394"/>
                        </a:cubicBezTo>
                        <a:cubicBezTo>
                          <a:pt x="162936" y="43168"/>
                          <a:pt x="126275" y="47240"/>
                          <a:pt x="95317" y="48869"/>
                        </a:cubicBezTo>
                        <a:cubicBezTo>
                          <a:pt x="64360" y="50498"/>
                          <a:pt x="39105" y="48055"/>
                          <a:pt x="18738" y="44797"/>
                        </a:cubicBezTo>
                        <a:lnTo>
                          <a:pt x="18738" y="44797"/>
                        </a:lnTo>
                        <a:lnTo>
                          <a:pt x="0" y="8959"/>
                        </a:lnTo>
                        <a:cubicBezTo>
                          <a:pt x="35031" y="19548"/>
                          <a:pt x="95317" y="26064"/>
                          <a:pt x="191449" y="5702"/>
                        </a:cubicBezTo>
                        <a:cubicBezTo>
                          <a:pt x="199596" y="4072"/>
                          <a:pt x="208558" y="2443"/>
                          <a:pt x="217519" y="0"/>
                        </a:cubicBezTo>
                        <a:lnTo>
                          <a:pt x="224036" y="293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0" name="Google Shape;620;p39"/>
                <p:cNvSpPr/>
                <p:nvPr/>
              </p:nvSpPr>
              <p:spPr>
                <a:xfrm>
                  <a:off x="4236090" y="4053713"/>
                  <a:ext cx="1359697" cy="1585810"/>
                </a:xfrm>
                <a:custGeom>
                  <a:avLst/>
                  <a:gdLst/>
                  <a:ahLst/>
                  <a:cxnLst/>
                  <a:rect l="l" t="t" r="r" b="b"/>
                  <a:pathLst>
                    <a:path w="1359697" h="1585810" extrusionOk="0">
                      <a:moveTo>
                        <a:pt x="1359698" y="1134584"/>
                      </a:moveTo>
                      <a:lnTo>
                        <a:pt x="586568" y="1585811"/>
                      </a:lnTo>
                      <a:lnTo>
                        <a:pt x="434223" y="1302368"/>
                      </a:lnTo>
                      <a:lnTo>
                        <a:pt x="434223" y="1302368"/>
                      </a:lnTo>
                      <a:lnTo>
                        <a:pt x="143383" y="760733"/>
                      </a:lnTo>
                      <a:lnTo>
                        <a:pt x="107538" y="693945"/>
                      </a:lnTo>
                      <a:lnTo>
                        <a:pt x="66804" y="617383"/>
                      </a:lnTo>
                      <a:lnTo>
                        <a:pt x="0" y="492766"/>
                      </a:lnTo>
                      <a:lnTo>
                        <a:pt x="734025" y="0"/>
                      </a:lnTo>
                      <a:lnTo>
                        <a:pt x="766612" y="586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9"/>
                <p:cNvSpPr/>
                <p:nvPr/>
              </p:nvSpPr>
              <p:spPr>
                <a:xfrm>
                  <a:off x="4363994" y="4184031"/>
                  <a:ext cx="1105518" cy="1322730"/>
                </a:xfrm>
                <a:custGeom>
                  <a:avLst/>
                  <a:gdLst/>
                  <a:ahLst/>
                  <a:cxnLst/>
                  <a:rect l="l" t="t" r="r" b="b"/>
                  <a:pathLst>
                    <a:path w="1105518" h="1322730" extrusionOk="0">
                      <a:moveTo>
                        <a:pt x="550722" y="1322730"/>
                      </a:moveTo>
                      <a:lnTo>
                        <a:pt x="547464" y="1314586"/>
                      </a:lnTo>
                      <a:cubicBezTo>
                        <a:pt x="546649" y="1312142"/>
                        <a:pt x="520579" y="1257571"/>
                        <a:pt x="426891" y="1259200"/>
                      </a:cubicBezTo>
                      <a:lnTo>
                        <a:pt x="422003" y="1259200"/>
                      </a:lnTo>
                      <a:lnTo>
                        <a:pt x="13035" y="491137"/>
                      </a:lnTo>
                      <a:lnTo>
                        <a:pt x="17923" y="487065"/>
                      </a:lnTo>
                      <a:cubicBezTo>
                        <a:pt x="19552" y="485435"/>
                        <a:pt x="59471" y="450413"/>
                        <a:pt x="4888" y="374665"/>
                      </a:cubicBezTo>
                      <a:lnTo>
                        <a:pt x="0" y="368149"/>
                      </a:lnTo>
                      <a:lnTo>
                        <a:pt x="536873" y="0"/>
                      </a:lnTo>
                      <a:lnTo>
                        <a:pt x="540131" y="9774"/>
                      </a:lnTo>
                      <a:cubicBezTo>
                        <a:pt x="540946" y="12217"/>
                        <a:pt x="560498" y="69232"/>
                        <a:pt x="637078" y="52942"/>
                      </a:cubicBezTo>
                      <a:lnTo>
                        <a:pt x="642781" y="52127"/>
                      </a:lnTo>
                      <a:lnTo>
                        <a:pt x="1098186" y="880463"/>
                      </a:lnTo>
                      <a:lnTo>
                        <a:pt x="1094113" y="884535"/>
                      </a:lnTo>
                      <a:cubicBezTo>
                        <a:pt x="1092483" y="886164"/>
                        <a:pt x="1048491" y="928518"/>
                        <a:pt x="1099815" y="992862"/>
                      </a:cubicBezTo>
                      <a:lnTo>
                        <a:pt x="1105518" y="1000193"/>
                      </a:lnTo>
                      <a:lnTo>
                        <a:pt x="550722" y="1322730"/>
                      </a:lnTo>
                      <a:close/>
                      <a:moveTo>
                        <a:pt x="430965" y="1244540"/>
                      </a:moveTo>
                      <a:cubicBezTo>
                        <a:pt x="512432" y="1244540"/>
                        <a:pt x="546649" y="1284450"/>
                        <a:pt x="557240" y="1301554"/>
                      </a:cubicBezTo>
                      <a:lnTo>
                        <a:pt x="1081892" y="995306"/>
                      </a:lnTo>
                      <a:cubicBezTo>
                        <a:pt x="1039529" y="935848"/>
                        <a:pt x="1068043" y="891866"/>
                        <a:pt x="1079448" y="878019"/>
                      </a:cubicBezTo>
                      <a:lnTo>
                        <a:pt x="634634" y="69232"/>
                      </a:lnTo>
                      <a:cubicBezTo>
                        <a:pt x="567831" y="81449"/>
                        <a:pt x="539317" y="42354"/>
                        <a:pt x="529541" y="23620"/>
                      </a:cubicBezTo>
                      <a:lnTo>
                        <a:pt x="21182" y="372222"/>
                      </a:lnTo>
                      <a:cubicBezTo>
                        <a:pt x="66804" y="439824"/>
                        <a:pt x="42363" y="481363"/>
                        <a:pt x="31772" y="494395"/>
                      </a:cubicBezTo>
                      <a:lnTo>
                        <a:pt x="430965" y="12445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9"/>
                <p:cNvSpPr/>
                <p:nvPr/>
              </p:nvSpPr>
              <p:spPr>
                <a:xfrm>
                  <a:off x="4535076" y="4111541"/>
                  <a:ext cx="1060710" cy="1555641"/>
                </a:xfrm>
                <a:custGeom>
                  <a:avLst/>
                  <a:gdLst/>
                  <a:ahLst/>
                  <a:cxnLst/>
                  <a:rect l="l" t="t" r="r" b="b"/>
                  <a:pathLst>
                    <a:path w="1060710" h="1555641" extrusionOk="0">
                      <a:moveTo>
                        <a:pt x="287581" y="1527982"/>
                      </a:moveTo>
                      <a:lnTo>
                        <a:pt x="287581" y="1527982"/>
                      </a:lnTo>
                      <a:cubicBezTo>
                        <a:pt x="287581" y="1527982"/>
                        <a:pt x="215075" y="1584997"/>
                        <a:pt x="96947" y="1535312"/>
                      </a:cubicBezTo>
                      <a:lnTo>
                        <a:pt x="46437" y="1438388"/>
                      </a:lnTo>
                      <a:lnTo>
                        <a:pt x="46437" y="1438388"/>
                      </a:lnTo>
                      <a:lnTo>
                        <a:pt x="27699" y="1402551"/>
                      </a:lnTo>
                      <a:lnTo>
                        <a:pt x="27699" y="1402551"/>
                      </a:lnTo>
                      <a:lnTo>
                        <a:pt x="0" y="1348795"/>
                      </a:lnTo>
                      <a:cubicBezTo>
                        <a:pt x="50510" y="1325174"/>
                        <a:pt x="95317" y="1289337"/>
                        <a:pt x="136051" y="1243725"/>
                      </a:cubicBezTo>
                      <a:lnTo>
                        <a:pt x="136051" y="1243725"/>
                      </a:lnTo>
                      <a:cubicBezTo>
                        <a:pt x="413042" y="931776"/>
                        <a:pt x="461108" y="179188"/>
                        <a:pt x="468440" y="0"/>
                      </a:cubicBezTo>
                      <a:lnTo>
                        <a:pt x="1060711" y="1076755"/>
                      </a:lnTo>
                      <a:lnTo>
                        <a:pt x="287581" y="1527982"/>
                      </a:ln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 name="Google Shape;623;p39"/>
              <p:cNvGrpSpPr/>
              <p:nvPr/>
            </p:nvGrpSpPr>
            <p:grpSpPr>
              <a:xfrm>
                <a:off x="6758333" y="3958117"/>
                <a:ext cx="1567440" cy="1644773"/>
                <a:chOff x="6758333" y="3958117"/>
                <a:chExt cx="1567440" cy="1644773"/>
              </a:xfrm>
            </p:grpSpPr>
            <p:sp>
              <p:nvSpPr>
                <p:cNvPr id="624" name="Google Shape;624;p39"/>
                <p:cNvSpPr/>
                <p:nvPr/>
              </p:nvSpPr>
              <p:spPr>
                <a:xfrm>
                  <a:off x="6759147" y="4829107"/>
                  <a:ext cx="915698" cy="773783"/>
                </a:xfrm>
                <a:custGeom>
                  <a:avLst/>
                  <a:gdLst/>
                  <a:ahLst/>
                  <a:cxnLst/>
                  <a:rect l="l" t="t" r="r" b="b"/>
                  <a:pathLst>
                    <a:path w="915698" h="773783" extrusionOk="0">
                      <a:moveTo>
                        <a:pt x="0" y="195477"/>
                      </a:moveTo>
                      <a:cubicBezTo>
                        <a:pt x="0" y="195477"/>
                        <a:pt x="704696" y="769692"/>
                        <a:pt x="744616" y="773765"/>
                      </a:cubicBezTo>
                      <a:cubicBezTo>
                        <a:pt x="766612" y="776208"/>
                        <a:pt x="915698" y="537563"/>
                        <a:pt x="915698" y="537563"/>
                      </a:cubicBezTo>
                      <a:lnTo>
                        <a:pt x="193894" y="0"/>
                      </a:lnTo>
                      <a:lnTo>
                        <a:pt x="0" y="1954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9"/>
                <p:cNvSpPr/>
                <p:nvPr/>
              </p:nvSpPr>
              <p:spPr>
                <a:xfrm>
                  <a:off x="6801511" y="4940691"/>
                  <a:ext cx="787793" cy="613310"/>
                </a:xfrm>
                <a:custGeom>
                  <a:avLst/>
                  <a:gdLst/>
                  <a:ahLst/>
                  <a:cxnLst/>
                  <a:rect l="l" t="t" r="r" b="b"/>
                  <a:pathLst>
                    <a:path w="787793" h="613310" extrusionOk="0">
                      <a:moveTo>
                        <a:pt x="0" y="77376"/>
                      </a:moveTo>
                      <a:lnTo>
                        <a:pt x="689218" y="613311"/>
                      </a:lnTo>
                      <a:lnTo>
                        <a:pt x="787793" y="485436"/>
                      </a:lnTo>
                      <a:lnTo>
                        <a:pt x="140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6758333" y="3958117"/>
                  <a:ext cx="820380" cy="1092530"/>
                </a:xfrm>
                <a:custGeom>
                  <a:avLst/>
                  <a:gdLst/>
                  <a:ahLst/>
                  <a:cxnLst/>
                  <a:rect l="l" t="t" r="r" b="b"/>
                  <a:pathLst>
                    <a:path w="820380" h="1092530" extrusionOk="0">
                      <a:moveTo>
                        <a:pt x="820381" y="32880"/>
                      </a:moveTo>
                      <a:lnTo>
                        <a:pt x="760909" y="129804"/>
                      </a:lnTo>
                      <a:lnTo>
                        <a:pt x="743801" y="157497"/>
                      </a:lnTo>
                      <a:lnTo>
                        <a:pt x="604491" y="384740"/>
                      </a:lnTo>
                      <a:lnTo>
                        <a:pt x="338906" y="819677"/>
                      </a:lnTo>
                      <a:lnTo>
                        <a:pt x="329130" y="835152"/>
                      </a:lnTo>
                      <a:lnTo>
                        <a:pt x="322613" y="846555"/>
                      </a:lnTo>
                      <a:lnTo>
                        <a:pt x="291655" y="897868"/>
                      </a:lnTo>
                      <a:lnTo>
                        <a:pt x="172712" y="1092531"/>
                      </a:lnTo>
                      <a:cubicBezTo>
                        <a:pt x="103464" y="1040404"/>
                        <a:pt x="0" y="1068911"/>
                        <a:pt x="0" y="1068911"/>
                      </a:cubicBezTo>
                      <a:lnTo>
                        <a:pt x="98576" y="903570"/>
                      </a:lnTo>
                      <a:lnTo>
                        <a:pt x="118943" y="869361"/>
                      </a:lnTo>
                      <a:lnTo>
                        <a:pt x="148272" y="819677"/>
                      </a:lnTo>
                      <a:lnTo>
                        <a:pt x="167824" y="787097"/>
                      </a:lnTo>
                      <a:lnTo>
                        <a:pt x="496139" y="238132"/>
                      </a:lnTo>
                      <a:lnTo>
                        <a:pt x="496139" y="238132"/>
                      </a:lnTo>
                      <a:lnTo>
                        <a:pt x="519765" y="198221"/>
                      </a:lnTo>
                      <a:lnTo>
                        <a:pt x="552352" y="144465"/>
                      </a:lnTo>
                      <a:lnTo>
                        <a:pt x="552352" y="144465"/>
                      </a:lnTo>
                      <a:lnTo>
                        <a:pt x="572719" y="110257"/>
                      </a:lnTo>
                      <a:lnTo>
                        <a:pt x="572719" y="110257"/>
                      </a:lnTo>
                      <a:lnTo>
                        <a:pt x="601233" y="63016"/>
                      </a:lnTo>
                      <a:lnTo>
                        <a:pt x="628932" y="16590"/>
                      </a:lnTo>
                      <a:cubicBezTo>
                        <a:pt x="748689" y="-27392"/>
                        <a:pt x="817122" y="29622"/>
                        <a:pt x="820381" y="32880"/>
                      </a:cubicBezTo>
                      <a:lnTo>
                        <a:pt x="820381" y="328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9"/>
                <p:cNvSpPr/>
                <p:nvPr/>
              </p:nvSpPr>
              <p:spPr>
                <a:xfrm>
                  <a:off x="6931859" y="3990997"/>
                  <a:ext cx="1393914" cy="1591512"/>
                </a:xfrm>
                <a:custGeom>
                  <a:avLst/>
                  <a:gdLst/>
                  <a:ahLst/>
                  <a:cxnLst/>
                  <a:rect l="l" t="t" r="r" b="b"/>
                  <a:pathLst>
                    <a:path w="1393914" h="1591512" extrusionOk="0">
                      <a:moveTo>
                        <a:pt x="1393914" y="494395"/>
                      </a:moveTo>
                      <a:lnTo>
                        <a:pt x="742172" y="1531240"/>
                      </a:lnTo>
                      <a:lnTo>
                        <a:pt x="704696" y="1591512"/>
                      </a:lnTo>
                      <a:lnTo>
                        <a:pt x="0" y="1057207"/>
                      </a:lnTo>
                      <a:lnTo>
                        <a:pt x="118128" y="863359"/>
                      </a:lnTo>
                      <a:lnTo>
                        <a:pt x="156418" y="801458"/>
                      </a:lnTo>
                      <a:lnTo>
                        <a:pt x="431779" y="351045"/>
                      </a:lnTo>
                      <a:lnTo>
                        <a:pt x="571089" y="123802"/>
                      </a:lnTo>
                      <a:lnTo>
                        <a:pt x="646854" y="0"/>
                      </a:lnTo>
                      <a:lnTo>
                        <a:pt x="64685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9"/>
                <p:cNvSpPr/>
                <p:nvPr/>
              </p:nvSpPr>
              <p:spPr>
                <a:xfrm>
                  <a:off x="7511910" y="4235344"/>
                  <a:ext cx="607750" cy="503455"/>
                </a:xfrm>
                <a:custGeom>
                  <a:avLst/>
                  <a:gdLst/>
                  <a:ahLst/>
                  <a:cxnLst/>
                  <a:rect l="l" t="t" r="r" b="b"/>
                  <a:pathLst>
                    <a:path w="607750" h="503455" extrusionOk="0">
                      <a:moveTo>
                        <a:pt x="129534" y="0"/>
                      </a:moveTo>
                      <a:lnTo>
                        <a:pt x="607750" y="313578"/>
                      </a:lnTo>
                      <a:cubicBezTo>
                        <a:pt x="607750" y="313578"/>
                        <a:pt x="501842" y="496024"/>
                        <a:pt x="488807" y="503354"/>
                      </a:cubicBezTo>
                      <a:cubicBezTo>
                        <a:pt x="475772" y="509870"/>
                        <a:pt x="0" y="198736"/>
                        <a:pt x="0" y="198736"/>
                      </a:cubicBezTo>
                      <a:lnTo>
                        <a:pt x="129534" y="0"/>
                      </a:lnTo>
                      <a:close/>
                    </a:path>
                  </a:pathLst>
                </a:custGeom>
                <a:solidFill>
                  <a:srgbClr val="F7F1DA">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9"/>
                <p:cNvSpPr/>
                <p:nvPr/>
              </p:nvSpPr>
              <p:spPr>
                <a:xfrm rot="-3416765">
                  <a:off x="7619211" y="4439847"/>
                  <a:ext cx="15466" cy="358084"/>
                </a:xfrm>
                <a:custGeom>
                  <a:avLst/>
                  <a:gdLst/>
                  <a:ahLst/>
                  <a:cxnLst/>
                  <a:rect l="l" t="t" r="r" b="b"/>
                  <a:pathLst>
                    <a:path w="15478" h="358365" extrusionOk="0">
                      <a:moveTo>
                        <a:pt x="0" y="0"/>
                      </a:moveTo>
                      <a:lnTo>
                        <a:pt x="15478" y="0"/>
                      </a:lnTo>
                      <a:lnTo>
                        <a:pt x="15478" y="358366"/>
                      </a:lnTo>
                      <a:lnTo>
                        <a:pt x="0" y="358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9"/>
                <p:cNvSpPr/>
                <p:nvPr/>
              </p:nvSpPr>
              <p:spPr>
                <a:xfrm>
                  <a:off x="7806823" y="4741142"/>
                  <a:ext cx="136865" cy="82263"/>
                </a:xfrm>
                <a:custGeom>
                  <a:avLst/>
                  <a:gdLst/>
                  <a:ahLst/>
                  <a:cxnLst/>
                  <a:rect l="l" t="t" r="r" b="b"/>
                  <a:pathLst>
                    <a:path w="136865" h="82263" extrusionOk="0">
                      <a:moveTo>
                        <a:pt x="127905" y="82264"/>
                      </a:moveTo>
                      <a:cubicBezTo>
                        <a:pt x="93688" y="56200"/>
                        <a:pt x="48066" y="25249"/>
                        <a:pt x="0" y="14661"/>
                      </a:cubicBezTo>
                      <a:lnTo>
                        <a:pt x="3259" y="0"/>
                      </a:lnTo>
                      <a:cubicBezTo>
                        <a:pt x="53769" y="11403"/>
                        <a:pt x="101020" y="43983"/>
                        <a:pt x="136866" y="70046"/>
                      </a:cubicBezTo>
                      <a:lnTo>
                        <a:pt x="127905" y="822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7449994" y="4596163"/>
                  <a:ext cx="391859" cy="284256"/>
                </a:xfrm>
                <a:custGeom>
                  <a:avLst/>
                  <a:gdLst/>
                  <a:ahLst/>
                  <a:cxnLst/>
                  <a:rect l="l" t="t" r="r" b="b"/>
                  <a:pathLst>
                    <a:path w="391859" h="284256" extrusionOk="0">
                      <a:moveTo>
                        <a:pt x="384528" y="284257"/>
                      </a:moveTo>
                      <a:cubicBezTo>
                        <a:pt x="245218" y="210138"/>
                        <a:pt x="116499" y="118101"/>
                        <a:pt x="0" y="11403"/>
                      </a:cubicBezTo>
                      <a:lnTo>
                        <a:pt x="10591" y="0"/>
                      </a:lnTo>
                      <a:cubicBezTo>
                        <a:pt x="125460" y="105884"/>
                        <a:pt x="253365" y="197107"/>
                        <a:pt x="391860" y="270411"/>
                      </a:cubicBezTo>
                      <a:lnTo>
                        <a:pt x="384528" y="284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9"/>
                <p:cNvSpPr/>
                <p:nvPr/>
              </p:nvSpPr>
              <p:spPr>
                <a:xfrm>
                  <a:off x="6758333" y="4018690"/>
                  <a:ext cx="915698" cy="1563819"/>
                </a:xfrm>
                <a:custGeom>
                  <a:avLst/>
                  <a:gdLst/>
                  <a:ahLst/>
                  <a:cxnLst/>
                  <a:rect l="l" t="t" r="r" b="b"/>
                  <a:pathLst>
                    <a:path w="915698" h="1563819" extrusionOk="0">
                      <a:moveTo>
                        <a:pt x="915698" y="1503547"/>
                      </a:moveTo>
                      <a:lnTo>
                        <a:pt x="878223" y="1563820"/>
                      </a:lnTo>
                      <a:lnTo>
                        <a:pt x="172712" y="1029514"/>
                      </a:lnTo>
                      <a:cubicBezTo>
                        <a:pt x="103464" y="977387"/>
                        <a:pt x="0" y="1005895"/>
                        <a:pt x="0" y="1005895"/>
                      </a:cubicBezTo>
                      <a:lnTo>
                        <a:pt x="98576" y="840553"/>
                      </a:lnTo>
                      <a:lnTo>
                        <a:pt x="118943" y="806345"/>
                      </a:lnTo>
                      <a:lnTo>
                        <a:pt x="148272" y="756661"/>
                      </a:lnTo>
                      <a:lnTo>
                        <a:pt x="167824" y="724081"/>
                      </a:lnTo>
                      <a:lnTo>
                        <a:pt x="496139" y="175115"/>
                      </a:lnTo>
                      <a:lnTo>
                        <a:pt x="496139" y="175115"/>
                      </a:lnTo>
                      <a:lnTo>
                        <a:pt x="519765" y="135205"/>
                      </a:lnTo>
                      <a:lnTo>
                        <a:pt x="552352" y="81449"/>
                      </a:lnTo>
                      <a:lnTo>
                        <a:pt x="552352" y="81449"/>
                      </a:lnTo>
                      <a:lnTo>
                        <a:pt x="572719" y="47241"/>
                      </a:lnTo>
                      <a:lnTo>
                        <a:pt x="572719" y="47241"/>
                      </a:lnTo>
                      <a:lnTo>
                        <a:pt x="601233" y="0"/>
                      </a:lnTo>
                      <a:cubicBezTo>
                        <a:pt x="598788" y="69232"/>
                        <a:pt x="597974" y="184075"/>
                        <a:pt x="603676" y="323352"/>
                      </a:cubicBezTo>
                      <a:cubicBezTo>
                        <a:pt x="621599" y="676026"/>
                        <a:pt x="686774" y="1185897"/>
                        <a:pt x="915698" y="1503547"/>
                      </a:cubicBezTo>
                      <a:close/>
                    </a:path>
                  </a:pathLst>
                </a:custGeom>
                <a:solidFill>
                  <a:srgbClr val="2A4A4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39"/>
              <p:cNvGrpSpPr/>
              <p:nvPr/>
            </p:nvGrpSpPr>
            <p:grpSpPr>
              <a:xfrm>
                <a:off x="4864206" y="3516964"/>
                <a:ext cx="2593934" cy="2002829"/>
                <a:chOff x="4864206" y="3516964"/>
                <a:chExt cx="2593934" cy="2002829"/>
              </a:xfrm>
            </p:grpSpPr>
            <p:sp>
              <p:nvSpPr>
                <p:cNvPr id="634" name="Google Shape;634;p39"/>
                <p:cNvSpPr/>
                <p:nvPr/>
              </p:nvSpPr>
              <p:spPr>
                <a:xfrm>
                  <a:off x="4864206" y="3650541"/>
                  <a:ext cx="2593934" cy="1728015"/>
                </a:xfrm>
                <a:custGeom>
                  <a:avLst/>
                  <a:gdLst/>
                  <a:ahLst/>
                  <a:cxnLst/>
                  <a:rect l="l" t="t" r="r" b="b"/>
                  <a:pathLst>
                    <a:path w="2593934" h="1728015" extrusionOk="0">
                      <a:moveTo>
                        <a:pt x="2565421" y="0"/>
                      </a:moveTo>
                      <a:lnTo>
                        <a:pt x="2426111" y="26878"/>
                      </a:lnTo>
                      <a:lnTo>
                        <a:pt x="1296967" y="433308"/>
                      </a:lnTo>
                      <a:lnTo>
                        <a:pt x="168638" y="26878"/>
                      </a:lnTo>
                      <a:lnTo>
                        <a:pt x="29328" y="0"/>
                      </a:lnTo>
                      <a:lnTo>
                        <a:pt x="0" y="1627350"/>
                      </a:lnTo>
                      <a:lnTo>
                        <a:pt x="1113665" y="1684364"/>
                      </a:lnTo>
                      <a:cubicBezTo>
                        <a:pt x="1113665" y="1684364"/>
                        <a:pt x="1230978" y="1740564"/>
                        <a:pt x="1296967" y="1725088"/>
                      </a:cubicBezTo>
                      <a:cubicBezTo>
                        <a:pt x="1363771" y="1741378"/>
                        <a:pt x="1480270" y="1684364"/>
                        <a:pt x="1480270" y="1684364"/>
                      </a:cubicBezTo>
                      <a:lnTo>
                        <a:pt x="2593935" y="1628164"/>
                      </a:lnTo>
                      <a:lnTo>
                        <a:pt x="25654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4966041" y="3608374"/>
                  <a:ext cx="1195132" cy="1669516"/>
                </a:xfrm>
                <a:custGeom>
                  <a:avLst/>
                  <a:gdLst/>
                  <a:ahLst/>
                  <a:cxnLst/>
                  <a:rect l="l" t="t" r="r" b="b"/>
                  <a:pathLst>
                    <a:path w="1195132" h="1669516" extrusionOk="0">
                      <a:moveTo>
                        <a:pt x="118128" y="20990"/>
                      </a:moveTo>
                      <a:cubicBezTo>
                        <a:pt x="118128" y="20990"/>
                        <a:pt x="45622" y="-4259"/>
                        <a:pt x="0" y="628"/>
                      </a:cubicBezTo>
                      <a:cubicBezTo>
                        <a:pt x="0" y="628"/>
                        <a:pt x="93688" y="997563"/>
                        <a:pt x="0" y="1602728"/>
                      </a:cubicBezTo>
                      <a:cubicBezTo>
                        <a:pt x="0" y="1602728"/>
                        <a:pt x="940953" y="1523723"/>
                        <a:pt x="1195133" y="1669516"/>
                      </a:cubicBezTo>
                      <a:lnTo>
                        <a:pt x="118128"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5032845" y="3595970"/>
                  <a:ext cx="293284" cy="1452234"/>
                </a:xfrm>
                <a:custGeom>
                  <a:avLst/>
                  <a:gdLst/>
                  <a:ahLst/>
                  <a:cxnLst/>
                  <a:rect l="l" t="t" r="r" b="b"/>
                  <a:pathLst>
                    <a:path w="293284" h="1452234" extrusionOk="0">
                      <a:moveTo>
                        <a:pt x="142569" y="26878"/>
                      </a:moveTo>
                      <a:lnTo>
                        <a:pt x="24440" y="0"/>
                      </a:lnTo>
                      <a:cubicBezTo>
                        <a:pt x="24440" y="0"/>
                        <a:pt x="70062" y="1210331"/>
                        <a:pt x="0" y="1409881"/>
                      </a:cubicBezTo>
                      <a:lnTo>
                        <a:pt x="293284" y="1452234"/>
                      </a:lnTo>
                      <a:lnTo>
                        <a:pt x="142569"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9"/>
                <p:cNvSpPr/>
                <p:nvPr/>
              </p:nvSpPr>
              <p:spPr>
                <a:xfrm>
                  <a:off x="4912272" y="3848663"/>
                  <a:ext cx="267214" cy="155365"/>
                </a:xfrm>
                <a:custGeom>
                  <a:avLst/>
                  <a:gdLst/>
                  <a:ahLst/>
                  <a:cxnLst/>
                  <a:rect l="l" t="t" r="r" b="b"/>
                  <a:pathLst>
                    <a:path w="267214" h="155365" extrusionOk="0">
                      <a:moveTo>
                        <a:pt x="243589" y="16088"/>
                      </a:moveTo>
                      <a:cubicBezTo>
                        <a:pt x="243589" y="16088"/>
                        <a:pt x="88800" y="-22193"/>
                        <a:pt x="0" y="19346"/>
                      </a:cubicBezTo>
                      <a:lnTo>
                        <a:pt x="0" y="155366"/>
                      </a:lnTo>
                      <a:cubicBezTo>
                        <a:pt x="0" y="155366"/>
                        <a:pt x="183303" y="130117"/>
                        <a:pt x="267214" y="155366"/>
                      </a:cubicBezTo>
                      <a:lnTo>
                        <a:pt x="243589" y="1608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5084169" y="3581303"/>
                  <a:ext cx="1077004" cy="1697401"/>
                </a:xfrm>
                <a:custGeom>
                  <a:avLst/>
                  <a:gdLst/>
                  <a:ahLst/>
                  <a:cxnLst/>
                  <a:rect l="l" t="t" r="r" b="b"/>
                  <a:pathLst>
                    <a:path w="1077004" h="1697401" extrusionOk="0">
                      <a:moveTo>
                        <a:pt x="211816" y="27698"/>
                      </a:moveTo>
                      <a:cubicBezTo>
                        <a:pt x="211816" y="27698"/>
                        <a:pt x="118128" y="-9768"/>
                        <a:pt x="45622" y="2449"/>
                      </a:cubicBezTo>
                      <a:cubicBezTo>
                        <a:pt x="45622" y="2449"/>
                        <a:pt x="112426" y="1058027"/>
                        <a:pt x="0" y="1503553"/>
                      </a:cubicBezTo>
                      <a:cubicBezTo>
                        <a:pt x="0" y="1503553"/>
                        <a:pt x="813863" y="1521472"/>
                        <a:pt x="1077004" y="1697401"/>
                      </a:cubicBezTo>
                      <a:lnTo>
                        <a:pt x="211816"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5175413" y="3516964"/>
                  <a:ext cx="986575" cy="1760925"/>
                </a:xfrm>
                <a:custGeom>
                  <a:avLst/>
                  <a:gdLst/>
                  <a:ahLst/>
                  <a:cxnLst/>
                  <a:rect l="l" t="t" r="r" b="b"/>
                  <a:pathLst>
                    <a:path w="986575" h="1760925" extrusionOk="0">
                      <a:moveTo>
                        <a:pt x="986575" y="496024"/>
                      </a:moveTo>
                      <a:lnTo>
                        <a:pt x="986575" y="1760926"/>
                      </a:lnTo>
                      <a:cubicBezTo>
                        <a:pt x="986575" y="1760926"/>
                        <a:pt x="623229" y="1512507"/>
                        <a:pt x="0" y="1476669"/>
                      </a:cubicBezTo>
                      <a:cubicBezTo>
                        <a:pt x="0" y="1476669"/>
                        <a:pt x="109167" y="284257"/>
                        <a:pt x="60286" y="0"/>
                      </a:cubicBezTo>
                      <a:cubicBezTo>
                        <a:pt x="60286" y="0"/>
                        <a:pt x="707955" y="72490"/>
                        <a:pt x="986575"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6161988" y="3608374"/>
                  <a:ext cx="1195132" cy="1669516"/>
                </a:xfrm>
                <a:custGeom>
                  <a:avLst/>
                  <a:gdLst/>
                  <a:ahLst/>
                  <a:cxnLst/>
                  <a:rect l="l" t="t" r="r" b="b"/>
                  <a:pathLst>
                    <a:path w="1195132" h="1669516" extrusionOk="0">
                      <a:moveTo>
                        <a:pt x="1077004" y="20990"/>
                      </a:moveTo>
                      <a:cubicBezTo>
                        <a:pt x="1077004" y="20990"/>
                        <a:pt x="1149511" y="-4259"/>
                        <a:pt x="1195133" y="628"/>
                      </a:cubicBezTo>
                      <a:cubicBezTo>
                        <a:pt x="1195133" y="628"/>
                        <a:pt x="1101445" y="997563"/>
                        <a:pt x="1195133" y="1602728"/>
                      </a:cubicBezTo>
                      <a:cubicBezTo>
                        <a:pt x="1195133" y="1602728"/>
                        <a:pt x="254179" y="1523723"/>
                        <a:pt x="0" y="1669516"/>
                      </a:cubicBezTo>
                      <a:lnTo>
                        <a:pt x="1077004" y="209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9"/>
                <p:cNvSpPr/>
                <p:nvPr/>
              </p:nvSpPr>
              <p:spPr>
                <a:xfrm>
                  <a:off x="6357941" y="5051462"/>
                  <a:ext cx="282263" cy="468331"/>
                </a:xfrm>
                <a:custGeom>
                  <a:avLst/>
                  <a:gdLst/>
                  <a:ahLst/>
                  <a:cxnLst/>
                  <a:rect l="l" t="t" r="r" b="b"/>
                  <a:pathLst>
                    <a:path w="282263" h="468331" extrusionOk="0">
                      <a:moveTo>
                        <a:pt x="6087" y="120544"/>
                      </a:moveTo>
                      <a:cubicBezTo>
                        <a:pt x="6087" y="120544"/>
                        <a:pt x="-15094" y="320094"/>
                        <a:pt x="21566" y="468331"/>
                      </a:cubicBezTo>
                      <a:lnTo>
                        <a:pt x="159247" y="359190"/>
                      </a:lnTo>
                      <a:lnTo>
                        <a:pt x="282263" y="438195"/>
                      </a:lnTo>
                      <a:cubicBezTo>
                        <a:pt x="282263" y="438195"/>
                        <a:pt x="252120" y="100996"/>
                        <a:pt x="282263" y="0"/>
                      </a:cubicBezTo>
                      <a:lnTo>
                        <a:pt x="6087" y="120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6997848" y="3595970"/>
                  <a:ext cx="293284" cy="1452234"/>
                </a:xfrm>
                <a:custGeom>
                  <a:avLst/>
                  <a:gdLst/>
                  <a:ahLst/>
                  <a:cxnLst/>
                  <a:rect l="l" t="t" r="r" b="b"/>
                  <a:pathLst>
                    <a:path w="293284" h="1452234" extrusionOk="0">
                      <a:moveTo>
                        <a:pt x="150715" y="26878"/>
                      </a:moveTo>
                      <a:lnTo>
                        <a:pt x="268844" y="0"/>
                      </a:lnTo>
                      <a:cubicBezTo>
                        <a:pt x="268844" y="0"/>
                        <a:pt x="223222" y="1210331"/>
                        <a:pt x="293284" y="1409881"/>
                      </a:cubicBezTo>
                      <a:lnTo>
                        <a:pt x="0" y="1452234"/>
                      </a:lnTo>
                      <a:lnTo>
                        <a:pt x="150715" y="268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9"/>
                <p:cNvSpPr/>
                <p:nvPr/>
              </p:nvSpPr>
              <p:spPr>
                <a:xfrm>
                  <a:off x="6161988" y="3581303"/>
                  <a:ext cx="1077004" cy="1697401"/>
                </a:xfrm>
                <a:custGeom>
                  <a:avLst/>
                  <a:gdLst/>
                  <a:ahLst/>
                  <a:cxnLst/>
                  <a:rect l="l" t="t" r="r" b="b"/>
                  <a:pathLst>
                    <a:path w="1077004" h="1697401" extrusionOk="0">
                      <a:moveTo>
                        <a:pt x="623229" y="27698"/>
                      </a:moveTo>
                      <a:cubicBezTo>
                        <a:pt x="623229" y="27698"/>
                        <a:pt x="958876" y="-9768"/>
                        <a:pt x="1031382" y="2449"/>
                      </a:cubicBezTo>
                      <a:cubicBezTo>
                        <a:pt x="1031382" y="2449"/>
                        <a:pt x="964579" y="1058027"/>
                        <a:pt x="1077004" y="1503553"/>
                      </a:cubicBezTo>
                      <a:cubicBezTo>
                        <a:pt x="1077004" y="1503553"/>
                        <a:pt x="263141" y="1521472"/>
                        <a:pt x="0" y="1697401"/>
                      </a:cubicBezTo>
                      <a:lnTo>
                        <a:pt x="623229" y="276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a:off x="6161988" y="3516964"/>
                  <a:ext cx="871705" cy="1760925"/>
                </a:xfrm>
                <a:custGeom>
                  <a:avLst/>
                  <a:gdLst/>
                  <a:ahLst/>
                  <a:cxnLst/>
                  <a:rect l="l" t="t" r="r" b="b"/>
                  <a:pathLst>
                    <a:path w="871705" h="1760925" extrusionOk="0">
                      <a:moveTo>
                        <a:pt x="0" y="496024"/>
                      </a:moveTo>
                      <a:lnTo>
                        <a:pt x="0" y="1760926"/>
                      </a:lnTo>
                      <a:cubicBezTo>
                        <a:pt x="0" y="1760926"/>
                        <a:pt x="248477" y="1512507"/>
                        <a:pt x="871705" y="1476669"/>
                      </a:cubicBezTo>
                      <a:cubicBezTo>
                        <a:pt x="871705" y="1476669"/>
                        <a:pt x="762539" y="284257"/>
                        <a:pt x="811419" y="0"/>
                      </a:cubicBezTo>
                      <a:cubicBezTo>
                        <a:pt x="810605" y="0"/>
                        <a:pt x="277805" y="72490"/>
                        <a:pt x="0" y="4960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 name="Google Shape;645;p39"/>
                <p:cNvGrpSpPr/>
                <p:nvPr/>
              </p:nvGrpSpPr>
              <p:grpSpPr>
                <a:xfrm>
                  <a:off x="5330202" y="3668459"/>
                  <a:ext cx="1594325" cy="1378930"/>
                  <a:chOff x="5330202" y="3668459"/>
                  <a:chExt cx="1594325" cy="1378930"/>
                </a:xfrm>
              </p:grpSpPr>
              <p:sp>
                <p:nvSpPr>
                  <p:cNvPr id="646" name="Google Shape;646;p39"/>
                  <p:cNvSpPr/>
                  <p:nvPr/>
                </p:nvSpPr>
                <p:spPr>
                  <a:xfrm>
                    <a:off x="5423075" y="3955160"/>
                    <a:ext cx="687909" cy="272853"/>
                  </a:xfrm>
                  <a:custGeom>
                    <a:avLst/>
                    <a:gdLst/>
                    <a:ahLst/>
                    <a:cxnLst/>
                    <a:rect l="l" t="t" r="r" b="b"/>
                    <a:pathLst>
                      <a:path w="687909" h="272853" extrusionOk="0">
                        <a:moveTo>
                          <a:pt x="681071" y="272854"/>
                        </a:moveTo>
                        <a:cubicBezTo>
                          <a:pt x="679441" y="272854"/>
                          <a:pt x="678627" y="272039"/>
                          <a:pt x="676997" y="271225"/>
                        </a:cubicBezTo>
                        <a:cubicBezTo>
                          <a:pt x="493695" y="111585"/>
                          <a:pt x="248477" y="17104"/>
                          <a:pt x="5703" y="12217"/>
                        </a:cubicBezTo>
                        <a:cubicBezTo>
                          <a:pt x="2444" y="12217"/>
                          <a:pt x="0" y="9774"/>
                          <a:pt x="0" y="5701"/>
                        </a:cubicBezTo>
                        <a:cubicBezTo>
                          <a:pt x="0" y="2443"/>
                          <a:pt x="3259" y="0"/>
                          <a:pt x="6517" y="0"/>
                        </a:cubicBezTo>
                        <a:cubicBezTo>
                          <a:pt x="252550" y="4887"/>
                          <a:pt x="500212" y="100997"/>
                          <a:pt x="685959" y="262265"/>
                        </a:cubicBezTo>
                        <a:cubicBezTo>
                          <a:pt x="688403" y="264709"/>
                          <a:pt x="688403" y="267967"/>
                          <a:pt x="686774" y="270410"/>
                        </a:cubicBezTo>
                        <a:cubicBezTo>
                          <a:pt x="685144" y="272039"/>
                          <a:pt x="683515" y="272854"/>
                          <a:pt x="681071" y="27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9"/>
                  <p:cNvSpPr/>
                  <p:nvPr/>
                </p:nvSpPr>
                <p:spPr>
                  <a:xfrm>
                    <a:off x="5376639" y="4140049"/>
                    <a:ext cx="707140" cy="207694"/>
                  </a:xfrm>
                  <a:custGeom>
                    <a:avLst/>
                    <a:gdLst/>
                    <a:ahLst/>
                    <a:cxnLst/>
                    <a:rect l="l" t="t" r="r" b="b"/>
                    <a:pathLst>
                      <a:path w="707140" h="207694" extrusionOk="0">
                        <a:moveTo>
                          <a:pt x="700623" y="207695"/>
                        </a:moveTo>
                        <a:cubicBezTo>
                          <a:pt x="699808" y="207695"/>
                          <a:pt x="698179" y="207695"/>
                          <a:pt x="697364" y="206880"/>
                        </a:cubicBezTo>
                        <a:cubicBezTo>
                          <a:pt x="488807" y="81449"/>
                          <a:pt x="249292" y="13846"/>
                          <a:pt x="5703" y="11403"/>
                        </a:cubicBezTo>
                        <a:cubicBezTo>
                          <a:pt x="2444" y="11403"/>
                          <a:pt x="0" y="8959"/>
                          <a:pt x="0" y="5702"/>
                        </a:cubicBezTo>
                        <a:cubicBezTo>
                          <a:pt x="0" y="2444"/>
                          <a:pt x="2444" y="0"/>
                          <a:pt x="5703" y="0"/>
                        </a:cubicBezTo>
                        <a:cubicBezTo>
                          <a:pt x="5703" y="0"/>
                          <a:pt x="5703" y="0"/>
                          <a:pt x="5703" y="0"/>
                        </a:cubicBezTo>
                        <a:cubicBezTo>
                          <a:pt x="251736" y="2444"/>
                          <a:pt x="492880" y="70046"/>
                          <a:pt x="703882" y="197107"/>
                        </a:cubicBezTo>
                        <a:cubicBezTo>
                          <a:pt x="707141" y="198736"/>
                          <a:pt x="707955" y="202808"/>
                          <a:pt x="706326" y="205251"/>
                        </a:cubicBezTo>
                        <a:cubicBezTo>
                          <a:pt x="704697" y="206880"/>
                          <a:pt x="703067" y="207695"/>
                          <a:pt x="700623" y="2076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5370936" y="4367291"/>
                    <a:ext cx="181673" cy="18733"/>
                  </a:xfrm>
                  <a:custGeom>
                    <a:avLst/>
                    <a:gdLst/>
                    <a:ahLst/>
                    <a:cxnLst/>
                    <a:rect l="l" t="t" r="r" b="b"/>
                    <a:pathLst>
                      <a:path w="181673" h="18733" extrusionOk="0">
                        <a:moveTo>
                          <a:pt x="175156" y="18733"/>
                        </a:moveTo>
                        <a:cubicBezTo>
                          <a:pt x="175156" y="18733"/>
                          <a:pt x="175156" y="18733"/>
                          <a:pt x="175156" y="18733"/>
                        </a:cubicBezTo>
                        <a:lnTo>
                          <a:pt x="5703" y="12217"/>
                        </a:lnTo>
                        <a:cubicBezTo>
                          <a:pt x="2444" y="12217"/>
                          <a:pt x="0" y="8959"/>
                          <a:pt x="0" y="5702"/>
                        </a:cubicBezTo>
                        <a:cubicBezTo>
                          <a:pt x="0" y="2443"/>
                          <a:pt x="3259" y="0"/>
                          <a:pt x="6517" y="0"/>
                        </a:cubicBezTo>
                        <a:lnTo>
                          <a:pt x="175971" y="6516"/>
                        </a:lnTo>
                        <a:cubicBezTo>
                          <a:pt x="179229" y="6516"/>
                          <a:pt x="181673" y="9774"/>
                          <a:pt x="181673" y="13032"/>
                        </a:cubicBezTo>
                        <a:cubicBezTo>
                          <a:pt x="181673" y="15475"/>
                          <a:pt x="178414" y="18733"/>
                          <a:pt x="175156" y="1873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9"/>
                  <p:cNvSpPr/>
                  <p:nvPr/>
                </p:nvSpPr>
                <p:spPr>
                  <a:xfrm>
                    <a:off x="5669108" y="4423491"/>
                    <a:ext cx="451652" cy="206880"/>
                  </a:xfrm>
                  <a:custGeom>
                    <a:avLst/>
                    <a:gdLst/>
                    <a:ahLst/>
                    <a:cxnLst/>
                    <a:rect l="l" t="t" r="r" b="b"/>
                    <a:pathLst>
                      <a:path w="451652" h="206880" extrusionOk="0">
                        <a:moveTo>
                          <a:pt x="446443" y="206880"/>
                        </a:moveTo>
                        <a:cubicBezTo>
                          <a:pt x="444814" y="206880"/>
                          <a:pt x="443185" y="206066"/>
                          <a:pt x="442370" y="205251"/>
                        </a:cubicBezTo>
                        <a:cubicBezTo>
                          <a:pt x="321798" y="97739"/>
                          <a:pt x="167009" y="29322"/>
                          <a:pt x="5703" y="12217"/>
                        </a:cubicBezTo>
                        <a:cubicBezTo>
                          <a:pt x="2444" y="12217"/>
                          <a:pt x="0" y="8960"/>
                          <a:pt x="0" y="5702"/>
                        </a:cubicBezTo>
                        <a:cubicBezTo>
                          <a:pt x="0" y="2444"/>
                          <a:pt x="3259" y="0"/>
                          <a:pt x="6517" y="0"/>
                        </a:cubicBezTo>
                        <a:cubicBezTo>
                          <a:pt x="170268" y="17105"/>
                          <a:pt x="327500" y="87150"/>
                          <a:pt x="449702" y="196292"/>
                        </a:cubicBezTo>
                        <a:cubicBezTo>
                          <a:pt x="452146" y="198736"/>
                          <a:pt x="452146" y="201994"/>
                          <a:pt x="450517" y="204437"/>
                        </a:cubicBezTo>
                        <a:cubicBezTo>
                          <a:pt x="449702" y="206066"/>
                          <a:pt x="448073" y="206880"/>
                          <a:pt x="446443" y="20688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5330202" y="4623041"/>
                    <a:ext cx="798705" cy="326610"/>
                  </a:xfrm>
                  <a:custGeom>
                    <a:avLst/>
                    <a:gdLst/>
                    <a:ahLst/>
                    <a:cxnLst/>
                    <a:rect l="l" t="t" r="r" b="b"/>
                    <a:pathLst>
                      <a:path w="798705" h="326610" extrusionOk="0">
                        <a:moveTo>
                          <a:pt x="792682" y="326611"/>
                        </a:moveTo>
                        <a:cubicBezTo>
                          <a:pt x="791052" y="326611"/>
                          <a:pt x="790238" y="325796"/>
                          <a:pt x="788608" y="324981"/>
                        </a:cubicBezTo>
                        <a:cubicBezTo>
                          <a:pt x="571089" y="136020"/>
                          <a:pt x="293284" y="24435"/>
                          <a:pt x="5703" y="12217"/>
                        </a:cubicBezTo>
                        <a:cubicBezTo>
                          <a:pt x="2444" y="12217"/>
                          <a:pt x="0" y="8960"/>
                          <a:pt x="0" y="5702"/>
                        </a:cubicBezTo>
                        <a:cubicBezTo>
                          <a:pt x="0" y="2444"/>
                          <a:pt x="2444" y="0"/>
                          <a:pt x="6517" y="0"/>
                        </a:cubicBezTo>
                        <a:cubicBezTo>
                          <a:pt x="297357" y="13032"/>
                          <a:pt x="577607" y="125432"/>
                          <a:pt x="796755" y="316022"/>
                        </a:cubicBezTo>
                        <a:cubicBezTo>
                          <a:pt x="799199" y="318466"/>
                          <a:pt x="799199" y="321723"/>
                          <a:pt x="797570" y="324167"/>
                        </a:cubicBezTo>
                        <a:cubicBezTo>
                          <a:pt x="796755" y="325796"/>
                          <a:pt x="795126" y="326611"/>
                          <a:pt x="792682" y="3266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5564622" y="4850890"/>
                    <a:ext cx="432593" cy="196499"/>
                  </a:xfrm>
                  <a:custGeom>
                    <a:avLst/>
                    <a:gdLst/>
                    <a:ahLst/>
                    <a:cxnLst/>
                    <a:rect l="l" t="t" r="r" b="b"/>
                    <a:pathLst>
                      <a:path w="432593" h="196499" extrusionOk="0">
                        <a:moveTo>
                          <a:pt x="427099" y="196500"/>
                        </a:moveTo>
                        <a:cubicBezTo>
                          <a:pt x="426284" y="196500"/>
                          <a:pt x="424655" y="196500"/>
                          <a:pt x="423840" y="195685"/>
                        </a:cubicBezTo>
                        <a:cubicBezTo>
                          <a:pt x="292677" y="115865"/>
                          <a:pt x="151738" y="53964"/>
                          <a:pt x="4281" y="11611"/>
                        </a:cubicBezTo>
                        <a:cubicBezTo>
                          <a:pt x="1022" y="10796"/>
                          <a:pt x="-607" y="7538"/>
                          <a:pt x="208" y="4280"/>
                        </a:cubicBezTo>
                        <a:cubicBezTo>
                          <a:pt x="1022" y="1022"/>
                          <a:pt x="4281" y="-607"/>
                          <a:pt x="7540" y="207"/>
                        </a:cubicBezTo>
                        <a:cubicBezTo>
                          <a:pt x="155811" y="43376"/>
                          <a:pt x="297565" y="105277"/>
                          <a:pt x="429543" y="185911"/>
                        </a:cubicBezTo>
                        <a:cubicBezTo>
                          <a:pt x="432802" y="187540"/>
                          <a:pt x="433616" y="191612"/>
                          <a:pt x="431172" y="194056"/>
                        </a:cubicBezTo>
                        <a:cubicBezTo>
                          <a:pt x="431172" y="195685"/>
                          <a:pt x="428728" y="196500"/>
                          <a:pt x="427099" y="196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6246869" y="3884143"/>
                    <a:ext cx="564418" cy="259163"/>
                  </a:xfrm>
                  <a:custGeom>
                    <a:avLst/>
                    <a:gdLst/>
                    <a:ahLst/>
                    <a:cxnLst/>
                    <a:rect l="l" t="t" r="r" b="b"/>
                    <a:pathLst>
                      <a:path w="564418" h="259163" extrusionOk="0">
                        <a:moveTo>
                          <a:pt x="6364" y="259164"/>
                        </a:moveTo>
                        <a:cubicBezTo>
                          <a:pt x="4734" y="259164"/>
                          <a:pt x="3105" y="258349"/>
                          <a:pt x="1476" y="257535"/>
                        </a:cubicBezTo>
                        <a:cubicBezTo>
                          <a:pt x="-968" y="255091"/>
                          <a:pt x="-154" y="251019"/>
                          <a:pt x="2290" y="249390"/>
                        </a:cubicBezTo>
                        <a:cubicBezTo>
                          <a:pt x="155450" y="111741"/>
                          <a:pt x="353417" y="23776"/>
                          <a:pt x="557901" y="156"/>
                        </a:cubicBezTo>
                        <a:cubicBezTo>
                          <a:pt x="561159" y="-658"/>
                          <a:pt x="564418" y="1785"/>
                          <a:pt x="564418" y="5858"/>
                        </a:cubicBezTo>
                        <a:cubicBezTo>
                          <a:pt x="564418" y="9116"/>
                          <a:pt x="562789" y="12373"/>
                          <a:pt x="558716" y="12373"/>
                        </a:cubicBezTo>
                        <a:cubicBezTo>
                          <a:pt x="356675" y="35179"/>
                          <a:pt x="161967" y="123144"/>
                          <a:pt x="9623" y="258349"/>
                        </a:cubicBezTo>
                        <a:cubicBezTo>
                          <a:pt x="8808" y="258349"/>
                          <a:pt x="7993" y="259164"/>
                          <a:pt x="6364" y="2591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6279046" y="4588018"/>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2" y="2443"/>
                          <a:pt x="238142" y="5702"/>
                        </a:cubicBezTo>
                        <a:cubicBezTo>
                          <a:pt x="238142" y="8960"/>
                          <a:pt x="235697" y="12217"/>
                          <a:pt x="232439" y="12217"/>
                        </a:cubicBezTo>
                        <a:cubicBezTo>
                          <a:pt x="152600" y="17919"/>
                          <a:pt x="73577" y="47240"/>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6261124" y="4337969"/>
                    <a:ext cx="238141" cy="95295"/>
                  </a:xfrm>
                  <a:custGeom>
                    <a:avLst/>
                    <a:gdLst/>
                    <a:ahLst/>
                    <a:cxnLst/>
                    <a:rect l="l" t="t" r="r" b="b"/>
                    <a:pathLst>
                      <a:path w="238141" h="95295" extrusionOk="0">
                        <a:moveTo>
                          <a:pt x="5958" y="95295"/>
                        </a:moveTo>
                        <a:cubicBezTo>
                          <a:pt x="4329" y="95295"/>
                          <a:pt x="2700" y="94481"/>
                          <a:pt x="1070" y="92852"/>
                        </a:cubicBezTo>
                        <a:cubicBezTo>
                          <a:pt x="-559" y="90409"/>
                          <a:pt x="-559" y="86336"/>
                          <a:pt x="2700" y="84707"/>
                        </a:cubicBezTo>
                        <a:cubicBezTo>
                          <a:pt x="68689" y="35838"/>
                          <a:pt x="149342" y="5702"/>
                          <a:pt x="231624" y="0"/>
                        </a:cubicBezTo>
                        <a:cubicBezTo>
                          <a:pt x="234883" y="0"/>
                          <a:pt x="238141" y="2444"/>
                          <a:pt x="238141" y="5702"/>
                        </a:cubicBezTo>
                        <a:cubicBezTo>
                          <a:pt x="238141" y="8960"/>
                          <a:pt x="235698" y="12217"/>
                          <a:pt x="232439" y="12217"/>
                        </a:cubicBezTo>
                        <a:cubicBezTo>
                          <a:pt x="152600" y="17919"/>
                          <a:pt x="73576" y="47241"/>
                          <a:pt x="10032" y="94481"/>
                        </a:cubicBezTo>
                        <a:cubicBezTo>
                          <a:pt x="8402" y="95295"/>
                          <a:pt x="7588" y="95295"/>
                          <a:pt x="5958" y="952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a:off x="6231795" y="4745428"/>
                    <a:ext cx="692731" cy="221327"/>
                  </a:xfrm>
                  <a:custGeom>
                    <a:avLst/>
                    <a:gdLst/>
                    <a:ahLst/>
                    <a:cxnLst/>
                    <a:rect l="l" t="t" r="r" b="b"/>
                    <a:pathLst>
                      <a:path w="692731" h="221327" extrusionOk="0">
                        <a:moveTo>
                          <a:pt x="5958" y="221327"/>
                        </a:moveTo>
                        <a:cubicBezTo>
                          <a:pt x="4329" y="221327"/>
                          <a:pt x="1885" y="220513"/>
                          <a:pt x="1070" y="218884"/>
                        </a:cubicBezTo>
                        <a:cubicBezTo>
                          <a:pt x="-559" y="216440"/>
                          <a:pt x="-559" y="212368"/>
                          <a:pt x="2700" y="210739"/>
                        </a:cubicBezTo>
                        <a:cubicBezTo>
                          <a:pt x="199852" y="67389"/>
                          <a:pt x="443440" y="-7544"/>
                          <a:pt x="687029" y="601"/>
                        </a:cubicBezTo>
                        <a:cubicBezTo>
                          <a:pt x="690288" y="601"/>
                          <a:pt x="692732" y="3858"/>
                          <a:pt x="692732" y="7116"/>
                        </a:cubicBezTo>
                        <a:cubicBezTo>
                          <a:pt x="692732" y="10375"/>
                          <a:pt x="690288" y="12818"/>
                          <a:pt x="686214" y="12818"/>
                        </a:cubicBezTo>
                        <a:cubicBezTo>
                          <a:pt x="444255" y="4673"/>
                          <a:pt x="204740" y="78791"/>
                          <a:pt x="9217" y="220513"/>
                        </a:cubicBezTo>
                        <a:cubicBezTo>
                          <a:pt x="8402" y="221327"/>
                          <a:pt x="6773" y="221327"/>
                          <a:pt x="5958" y="2213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a:off x="6583784" y="4562888"/>
                    <a:ext cx="319719" cy="32460"/>
                  </a:xfrm>
                  <a:custGeom>
                    <a:avLst/>
                    <a:gdLst/>
                    <a:ahLst/>
                    <a:cxnLst/>
                    <a:rect l="l" t="t" r="r" b="b"/>
                    <a:pathLst>
                      <a:path w="319719" h="32460" extrusionOk="0">
                        <a:moveTo>
                          <a:pt x="5910" y="32460"/>
                        </a:moveTo>
                        <a:cubicBezTo>
                          <a:pt x="3466" y="32460"/>
                          <a:pt x="1022" y="30831"/>
                          <a:pt x="208" y="27573"/>
                        </a:cubicBezTo>
                        <a:cubicBezTo>
                          <a:pt x="-607" y="24315"/>
                          <a:pt x="1022" y="21057"/>
                          <a:pt x="4281" y="20243"/>
                        </a:cubicBezTo>
                        <a:cubicBezTo>
                          <a:pt x="105301" y="-5006"/>
                          <a:pt x="212839" y="-6635"/>
                          <a:pt x="314673" y="15356"/>
                        </a:cubicBezTo>
                        <a:cubicBezTo>
                          <a:pt x="317932" y="16171"/>
                          <a:pt x="320376" y="19428"/>
                          <a:pt x="319562" y="22686"/>
                        </a:cubicBezTo>
                        <a:cubicBezTo>
                          <a:pt x="318747" y="25945"/>
                          <a:pt x="315488" y="28388"/>
                          <a:pt x="312229" y="27573"/>
                        </a:cubicBezTo>
                        <a:cubicBezTo>
                          <a:pt x="212024" y="6397"/>
                          <a:pt x="106930" y="8026"/>
                          <a:pt x="7540" y="32460"/>
                        </a:cubicBezTo>
                        <a:cubicBezTo>
                          <a:pt x="6725" y="31646"/>
                          <a:pt x="5910" y="32460"/>
                          <a:pt x="5910" y="324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a:off x="5376639" y="3668459"/>
                    <a:ext cx="734024" cy="474847"/>
                  </a:xfrm>
                  <a:custGeom>
                    <a:avLst/>
                    <a:gdLst/>
                    <a:ahLst/>
                    <a:cxnLst/>
                    <a:rect l="l" t="t" r="r" b="b"/>
                    <a:pathLst>
                      <a:path w="734024" h="474847" extrusionOk="0">
                        <a:moveTo>
                          <a:pt x="18738" y="0"/>
                        </a:moveTo>
                        <a:lnTo>
                          <a:pt x="0" y="180002"/>
                        </a:lnTo>
                        <a:cubicBezTo>
                          <a:pt x="0" y="180002"/>
                          <a:pt x="568645" y="308691"/>
                          <a:pt x="734025" y="474847"/>
                        </a:cubicBezTo>
                        <a:lnTo>
                          <a:pt x="734025" y="384439"/>
                        </a:lnTo>
                        <a:cubicBezTo>
                          <a:pt x="734025" y="384439"/>
                          <a:pt x="450517" y="118101"/>
                          <a:pt x="1873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9"/>
                  <p:cNvSpPr/>
                  <p:nvPr/>
                </p:nvSpPr>
                <p:spPr>
                  <a:xfrm>
                    <a:off x="6525335" y="4030093"/>
                    <a:ext cx="399192" cy="440639"/>
                  </a:xfrm>
                  <a:custGeom>
                    <a:avLst/>
                    <a:gdLst/>
                    <a:ahLst/>
                    <a:cxnLst/>
                    <a:rect l="l" t="t" r="r" b="b"/>
                    <a:pathLst>
                      <a:path w="399192" h="440639" extrusionOk="0">
                        <a:moveTo>
                          <a:pt x="0" y="142536"/>
                        </a:moveTo>
                        <a:lnTo>
                          <a:pt x="21996" y="440639"/>
                        </a:lnTo>
                        <a:cubicBezTo>
                          <a:pt x="21996" y="440639"/>
                          <a:pt x="303060" y="381181"/>
                          <a:pt x="399192" y="440639"/>
                        </a:cubicBezTo>
                        <a:cubicBezTo>
                          <a:pt x="399192" y="440639"/>
                          <a:pt x="346238" y="66788"/>
                          <a:pt x="378011" y="0"/>
                        </a:cubicBezTo>
                        <a:cubicBezTo>
                          <a:pt x="378011" y="0"/>
                          <a:pt x="166194" y="12217"/>
                          <a:pt x="0" y="1425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 name="Google Shape;659;p39"/>
            <p:cNvGrpSpPr/>
            <p:nvPr/>
          </p:nvGrpSpPr>
          <p:grpSpPr>
            <a:xfrm>
              <a:off x="7177664" y="1258319"/>
              <a:ext cx="1090547" cy="2275369"/>
              <a:chOff x="5702510" y="3230264"/>
              <a:chExt cx="1216314" cy="2537775"/>
            </a:xfrm>
          </p:grpSpPr>
          <p:grpSp>
            <p:nvGrpSpPr>
              <p:cNvPr id="660" name="Google Shape;660;p39"/>
              <p:cNvGrpSpPr/>
              <p:nvPr/>
            </p:nvGrpSpPr>
            <p:grpSpPr>
              <a:xfrm>
                <a:off x="6276043" y="3230264"/>
                <a:ext cx="642781" cy="602034"/>
                <a:chOff x="6276043" y="3230264"/>
                <a:chExt cx="642781" cy="602034"/>
              </a:xfrm>
            </p:grpSpPr>
            <p:sp>
              <p:nvSpPr>
                <p:cNvPr id="661" name="Google Shape;661;p39"/>
                <p:cNvSpPr/>
                <p:nvPr/>
              </p:nvSpPr>
              <p:spPr>
                <a:xfrm>
                  <a:off x="6311889" y="3247368"/>
                  <a:ext cx="606935" cy="584930"/>
                </a:xfrm>
                <a:custGeom>
                  <a:avLst/>
                  <a:gdLst/>
                  <a:ahLst/>
                  <a:cxnLst/>
                  <a:rect l="l" t="t" r="r" b="b"/>
                  <a:pathLst>
                    <a:path w="606935" h="584930" extrusionOk="0">
                      <a:moveTo>
                        <a:pt x="0" y="215025"/>
                      </a:moveTo>
                      <a:lnTo>
                        <a:pt x="411412" y="0"/>
                      </a:lnTo>
                      <a:cubicBezTo>
                        <a:pt x="411412" y="0"/>
                        <a:pt x="531985" y="321723"/>
                        <a:pt x="606935" y="379552"/>
                      </a:cubicBezTo>
                      <a:cubicBezTo>
                        <a:pt x="606935" y="379552"/>
                        <a:pt x="221593" y="601093"/>
                        <a:pt x="177600" y="583989"/>
                      </a:cubicBezTo>
                      <a:cubicBezTo>
                        <a:pt x="177600" y="583989"/>
                        <a:pt x="28514" y="390955"/>
                        <a:pt x="0" y="215025"/>
                      </a:cubicBezTo>
                      <a:close/>
                    </a:path>
                  </a:pathLst>
                </a:custGeom>
                <a:solidFill>
                  <a:srgbClr val="2A4A4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9"/>
                <p:cNvSpPr/>
                <p:nvPr/>
              </p:nvSpPr>
              <p:spPr>
                <a:xfrm>
                  <a:off x="6276043" y="3230264"/>
                  <a:ext cx="597973" cy="572998"/>
                </a:xfrm>
                <a:custGeom>
                  <a:avLst/>
                  <a:gdLst/>
                  <a:ahLst/>
                  <a:cxnLst/>
                  <a:rect l="l" t="t" r="r" b="b"/>
                  <a:pathLst>
                    <a:path w="597973" h="572998" extrusionOk="0">
                      <a:moveTo>
                        <a:pt x="0" y="195477"/>
                      </a:moveTo>
                      <a:lnTo>
                        <a:pt x="421188" y="0"/>
                      </a:lnTo>
                      <a:cubicBezTo>
                        <a:pt x="421188" y="0"/>
                        <a:pt x="525467" y="327425"/>
                        <a:pt x="597974" y="388511"/>
                      </a:cubicBezTo>
                      <a:cubicBezTo>
                        <a:pt x="597974" y="388511"/>
                        <a:pt x="202040" y="590505"/>
                        <a:pt x="158862" y="571771"/>
                      </a:cubicBezTo>
                      <a:cubicBezTo>
                        <a:pt x="159677" y="572586"/>
                        <a:pt x="19552" y="372221"/>
                        <a:pt x="0" y="1954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9"/>
                <p:cNvSpPr/>
                <p:nvPr/>
              </p:nvSpPr>
              <p:spPr>
                <a:xfrm rot="-1636247">
                  <a:off x="6355613" y="3450334"/>
                  <a:ext cx="130959" cy="8945"/>
                </a:xfrm>
                <a:custGeom>
                  <a:avLst/>
                  <a:gdLst/>
                  <a:ahLst/>
                  <a:cxnLst/>
                  <a:rect l="l" t="t" r="r" b="b"/>
                  <a:pathLst>
                    <a:path w="131158" h="8959" extrusionOk="0">
                      <a:moveTo>
                        <a:pt x="0" y="0"/>
                      </a:moveTo>
                      <a:lnTo>
                        <a:pt x="131158" y="0"/>
                      </a:lnTo>
                      <a:lnTo>
                        <a:pt x="131158"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rot="-1701538">
                  <a:off x="6534929" y="3375989"/>
                  <a:ext cx="109977" cy="8958"/>
                </a:xfrm>
                <a:custGeom>
                  <a:avLst/>
                  <a:gdLst/>
                  <a:ahLst/>
                  <a:cxnLst/>
                  <a:rect l="l" t="t" r="r" b="b"/>
                  <a:pathLst>
                    <a:path w="109976" h="8958" extrusionOk="0">
                      <a:moveTo>
                        <a:pt x="0" y="0"/>
                      </a:moveTo>
                      <a:lnTo>
                        <a:pt x="109976" y="0"/>
                      </a:lnTo>
                      <a:lnTo>
                        <a:pt x="109976"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6388469" y="3420855"/>
                  <a:ext cx="316095" cy="169413"/>
                </a:xfrm>
                <a:custGeom>
                  <a:avLst/>
                  <a:gdLst/>
                  <a:ahLst/>
                  <a:cxnLst/>
                  <a:rect l="l" t="t" r="r" b="b"/>
                  <a:pathLst>
                    <a:path w="316095" h="169413" extrusionOk="0">
                      <a:moveTo>
                        <a:pt x="316095" y="9774"/>
                      </a:moveTo>
                      <a:cubicBezTo>
                        <a:pt x="197967" y="21991"/>
                        <a:pt x="85541" y="80634"/>
                        <a:pt x="7332" y="169414"/>
                      </a:cubicBezTo>
                      <a:lnTo>
                        <a:pt x="0" y="162898"/>
                      </a:lnTo>
                      <a:cubicBezTo>
                        <a:pt x="79839" y="71675"/>
                        <a:pt x="193894" y="12217"/>
                        <a:pt x="314466" y="0"/>
                      </a:cubicBezTo>
                      <a:lnTo>
                        <a:pt x="316095" y="97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rot="-1663110">
                  <a:off x="6538409" y="3556406"/>
                  <a:ext cx="74928" cy="8957"/>
                </a:xfrm>
                <a:custGeom>
                  <a:avLst/>
                  <a:gdLst/>
                  <a:ahLst/>
                  <a:cxnLst/>
                  <a:rect l="l" t="t" r="r" b="b"/>
                  <a:pathLst>
                    <a:path w="74949" h="8959" extrusionOk="0">
                      <a:moveTo>
                        <a:pt x="0" y="0"/>
                      </a:moveTo>
                      <a:lnTo>
                        <a:pt x="74949" y="0"/>
                      </a:lnTo>
                      <a:lnTo>
                        <a:pt x="74949" y="8959"/>
                      </a:lnTo>
                      <a:lnTo>
                        <a:pt x="0" y="8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9"/>
                <p:cNvSpPr/>
                <p:nvPr/>
              </p:nvSpPr>
              <p:spPr>
                <a:xfrm>
                  <a:off x="6449570" y="3532440"/>
                  <a:ext cx="329129" cy="193848"/>
                </a:xfrm>
                <a:custGeom>
                  <a:avLst/>
                  <a:gdLst/>
                  <a:ahLst/>
                  <a:cxnLst/>
                  <a:rect l="l" t="t" r="r" b="b"/>
                  <a:pathLst>
                    <a:path w="329129" h="193848" extrusionOk="0">
                      <a:moveTo>
                        <a:pt x="4888" y="193848"/>
                      </a:moveTo>
                      <a:lnTo>
                        <a:pt x="0" y="186518"/>
                      </a:lnTo>
                      <a:cubicBezTo>
                        <a:pt x="103464" y="116472"/>
                        <a:pt x="212631" y="53756"/>
                        <a:pt x="325056" y="0"/>
                      </a:cubicBezTo>
                      <a:lnTo>
                        <a:pt x="329130" y="8145"/>
                      </a:lnTo>
                      <a:cubicBezTo>
                        <a:pt x="216704" y="61087"/>
                        <a:pt x="107538" y="123802"/>
                        <a:pt x="4888" y="1938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 name="Google Shape;668;p39"/>
              <p:cNvGrpSpPr/>
              <p:nvPr/>
            </p:nvGrpSpPr>
            <p:grpSpPr>
              <a:xfrm>
                <a:off x="5702510" y="5442417"/>
                <a:ext cx="998859" cy="325622"/>
                <a:chOff x="5702510" y="5442417"/>
                <a:chExt cx="998859" cy="325622"/>
              </a:xfrm>
            </p:grpSpPr>
            <p:sp>
              <p:nvSpPr>
                <p:cNvPr id="669" name="Google Shape;669;p39"/>
                <p:cNvSpPr/>
                <p:nvPr/>
              </p:nvSpPr>
              <p:spPr>
                <a:xfrm>
                  <a:off x="5820638" y="5442417"/>
                  <a:ext cx="880731" cy="325597"/>
                </a:xfrm>
                <a:custGeom>
                  <a:avLst/>
                  <a:gdLst/>
                  <a:ahLst/>
                  <a:cxnLst/>
                  <a:rect l="l" t="t" r="r" b="b"/>
                  <a:pathLst>
                    <a:path w="880731" h="325597" extrusionOk="0">
                      <a:moveTo>
                        <a:pt x="797570" y="323352"/>
                      </a:moveTo>
                      <a:lnTo>
                        <a:pt x="0" y="130318"/>
                      </a:lnTo>
                      <a:lnTo>
                        <a:pt x="31772" y="0"/>
                      </a:lnTo>
                      <a:lnTo>
                        <a:pt x="829342" y="193034"/>
                      </a:lnTo>
                      <a:cubicBezTo>
                        <a:pt x="865188" y="201993"/>
                        <a:pt x="887184" y="237831"/>
                        <a:pt x="879038" y="273668"/>
                      </a:cubicBezTo>
                      <a:cubicBezTo>
                        <a:pt x="878223" y="277741"/>
                        <a:pt x="876593" y="281813"/>
                        <a:pt x="874964" y="285886"/>
                      </a:cubicBezTo>
                      <a:cubicBezTo>
                        <a:pt x="869261" y="298103"/>
                        <a:pt x="860300" y="307877"/>
                        <a:pt x="848894" y="315207"/>
                      </a:cubicBezTo>
                      <a:cubicBezTo>
                        <a:pt x="833416" y="324981"/>
                        <a:pt x="815492" y="328239"/>
                        <a:pt x="797570" y="3233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5702510" y="5442417"/>
                  <a:ext cx="149900" cy="130318"/>
                </a:xfrm>
                <a:custGeom>
                  <a:avLst/>
                  <a:gdLst/>
                  <a:ahLst/>
                  <a:cxnLst/>
                  <a:rect l="l" t="t" r="r" b="b"/>
                  <a:pathLst>
                    <a:path w="149900" h="130318" extrusionOk="0">
                      <a:moveTo>
                        <a:pt x="118128" y="130318"/>
                      </a:moveTo>
                      <a:lnTo>
                        <a:pt x="82282" y="92851"/>
                      </a:lnTo>
                      <a:lnTo>
                        <a:pt x="61915" y="84707"/>
                      </a:lnTo>
                      <a:lnTo>
                        <a:pt x="0" y="59458"/>
                      </a:lnTo>
                      <a:lnTo>
                        <a:pt x="12220" y="8959"/>
                      </a:lnTo>
                      <a:lnTo>
                        <a:pt x="69248" y="13846"/>
                      </a:lnTo>
                      <a:lnTo>
                        <a:pt x="78209" y="15475"/>
                      </a:lnTo>
                      <a:lnTo>
                        <a:pt x="100205" y="17104"/>
                      </a:lnTo>
                      <a:lnTo>
                        <a:pt x="14990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9"/>
                <p:cNvSpPr/>
                <p:nvPr/>
              </p:nvSpPr>
              <p:spPr>
                <a:xfrm>
                  <a:off x="5702510" y="5451376"/>
                  <a:ext cx="78209" cy="75747"/>
                </a:xfrm>
                <a:custGeom>
                  <a:avLst/>
                  <a:gdLst/>
                  <a:ahLst/>
                  <a:cxnLst/>
                  <a:rect l="l" t="t" r="r" b="b"/>
                  <a:pathLst>
                    <a:path w="78209" h="75747" extrusionOk="0">
                      <a:moveTo>
                        <a:pt x="61915" y="75747"/>
                      </a:moveTo>
                      <a:lnTo>
                        <a:pt x="0" y="50498"/>
                      </a:lnTo>
                      <a:lnTo>
                        <a:pt x="12220" y="0"/>
                      </a:lnTo>
                      <a:lnTo>
                        <a:pt x="78209" y="651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rot="-4584910">
                  <a:off x="6519102" y="5670750"/>
                  <a:ext cx="134488" cy="36670"/>
                </a:xfrm>
                <a:custGeom>
                  <a:avLst/>
                  <a:gdLst/>
                  <a:ahLst/>
                  <a:cxnLst/>
                  <a:rect l="l" t="t" r="r" b="b"/>
                  <a:pathLst>
                    <a:path w="134422" h="36652" extrusionOk="0">
                      <a:moveTo>
                        <a:pt x="0" y="0"/>
                      </a:moveTo>
                      <a:lnTo>
                        <a:pt x="134422" y="0"/>
                      </a:lnTo>
                      <a:lnTo>
                        <a:pt x="134422" y="36652"/>
                      </a:lnTo>
                      <a:lnTo>
                        <a:pt x="0" y="366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5702510" y="5452191"/>
                  <a:ext cx="992277" cy="315848"/>
                </a:xfrm>
                <a:custGeom>
                  <a:avLst/>
                  <a:gdLst/>
                  <a:ahLst/>
                  <a:cxnLst/>
                  <a:rect l="l" t="t" r="r" b="b"/>
                  <a:pathLst>
                    <a:path w="992277" h="315848" extrusionOk="0">
                      <a:moveTo>
                        <a:pt x="915698" y="313578"/>
                      </a:moveTo>
                      <a:lnTo>
                        <a:pt x="118128" y="120544"/>
                      </a:lnTo>
                      <a:lnTo>
                        <a:pt x="82282" y="83078"/>
                      </a:lnTo>
                      <a:lnTo>
                        <a:pt x="61915" y="74933"/>
                      </a:lnTo>
                      <a:lnTo>
                        <a:pt x="0" y="50498"/>
                      </a:lnTo>
                      <a:lnTo>
                        <a:pt x="12220" y="0"/>
                      </a:lnTo>
                      <a:lnTo>
                        <a:pt x="68433" y="4887"/>
                      </a:lnTo>
                      <a:cubicBezTo>
                        <a:pt x="76580" y="21177"/>
                        <a:pt x="99391" y="37466"/>
                        <a:pt x="133607" y="54570"/>
                      </a:cubicBezTo>
                      <a:cubicBezTo>
                        <a:pt x="331574" y="153124"/>
                        <a:pt x="895331" y="259008"/>
                        <a:pt x="992278" y="276926"/>
                      </a:cubicBezTo>
                      <a:cubicBezTo>
                        <a:pt x="986575" y="289144"/>
                        <a:pt x="977614" y="298917"/>
                        <a:pt x="966208" y="306248"/>
                      </a:cubicBezTo>
                      <a:cubicBezTo>
                        <a:pt x="951544" y="315207"/>
                        <a:pt x="933621" y="318465"/>
                        <a:pt x="915698" y="313578"/>
                      </a:cubicBezTo>
                      <a:close/>
                    </a:path>
                  </a:pathLst>
                </a:custGeom>
                <a:solidFill>
                  <a:srgbClr val="EEC789">
                    <a:alpha val="734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rot="-4584910">
                  <a:off x="6316430" y="5356214"/>
                  <a:ext cx="7336" cy="465312"/>
                </a:xfrm>
                <a:custGeom>
                  <a:avLst/>
                  <a:gdLst/>
                  <a:ahLst/>
                  <a:cxnLst/>
                  <a:rect l="l" t="t" r="r" b="b"/>
                  <a:pathLst>
                    <a:path w="7332" h="465084" extrusionOk="0">
                      <a:moveTo>
                        <a:pt x="0" y="0"/>
                      </a:moveTo>
                      <a:lnTo>
                        <a:pt x="7332" y="0"/>
                      </a:lnTo>
                      <a:lnTo>
                        <a:pt x="7332" y="465085"/>
                      </a:lnTo>
                      <a:lnTo>
                        <a:pt x="0" y="465085"/>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rot="-4584910">
                  <a:off x="6004634" y="5486896"/>
                  <a:ext cx="7336" cy="52967"/>
                </a:xfrm>
                <a:custGeom>
                  <a:avLst/>
                  <a:gdLst/>
                  <a:ahLst/>
                  <a:cxnLst/>
                  <a:rect l="l" t="t" r="r" b="b"/>
                  <a:pathLst>
                    <a:path w="7332" h="52941" extrusionOk="0">
                      <a:moveTo>
                        <a:pt x="0" y="0"/>
                      </a:moveTo>
                      <a:lnTo>
                        <a:pt x="7332" y="0"/>
                      </a:lnTo>
                      <a:lnTo>
                        <a:pt x="7332" y="52942"/>
                      </a:lnTo>
                      <a:lnTo>
                        <a:pt x="0" y="52942"/>
                      </a:lnTo>
                      <a:close/>
                    </a:path>
                  </a:pathLst>
                </a:custGeom>
                <a:solidFill>
                  <a:srgbClr val="FDFC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39"/>
            <p:cNvGrpSpPr/>
            <p:nvPr/>
          </p:nvGrpSpPr>
          <p:grpSpPr>
            <a:xfrm>
              <a:off x="4791541" y="3470679"/>
              <a:ext cx="1236074" cy="1209510"/>
              <a:chOff x="4715341" y="3546879"/>
              <a:chExt cx="1236074" cy="1209510"/>
            </a:xfrm>
          </p:grpSpPr>
          <p:grpSp>
            <p:nvGrpSpPr>
              <p:cNvPr id="677" name="Google Shape;677;p39"/>
              <p:cNvGrpSpPr/>
              <p:nvPr/>
            </p:nvGrpSpPr>
            <p:grpSpPr>
              <a:xfrm rot="-4005483">
                <a:off x="4897432" y="3653595"/>
                <a:ext cx="871894" cy="970796"/>
                <a:chOff x="2851595" y="482673"/>
                <a:chExt cx="707655" cy="787927"/>
              </a:xfrm>
            </p:grpSpPr>
            <p:sp>
              <p:nvSpPr>
                <p:cNvPr id="678" name="Google Shape;678;p39"/>
                <p:cNvSpPr/>
                <p:nvPr/>
              </p:nvSpPr>
              <p:spPr>
                <a:xfrm>
                  <a:off x="3083450" y="794800"/>
                  <a:ext cx="475800" cy="475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sp>
              <p:nvSpPr>
                <p:cNvPr id="679" name="Google Shape;679;p39"/>
                <p:cNvSpPr/>
                <p:nvPr/>
              </p:nvSpPr>
              <p:spPr>
                <a:xfrm>
                  <a:off x="2851595" y="482673"/>
                  <a:ext cx="207600" cy="20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sp>
            <p:nvSpPr>
              <p:cNvPr id="680" name="Google Shape;680;p39"/>
              <p:cNvSpPr/>
              <p:nvPr/>
            </p:nvSpPr>
            <p:spPr>
              <a:xfrm rot="-4009678">
                <a:off x="5217721" y="4559573"/>
                <a:ext cx="170016" cy="17013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Ubuntu"/>
                  <a:ea typeface="Ubuntu"/>
                  <a:cs typeface="Ubuntu"/>
                  <a:sym typeface="Ubuntu"/>
                </a:endParaRPr>
              </a:p>
            </p:txBody>
          </p:sp>
        </p:grpSp>
      </p:grpSp>
    </p:spTree>
    <p:extLst>
      <p:ext uri="{BB962C8B-B14F-4D97-AF65-F5344CB8AC3E}">
        <p14:creationId xmlns:p14="http://schemas.microsoft.com/office/powerpoint/2010/main" val="41226836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Historical and Contemporary Narratives - German - Foreign Language - 11th Grade by Slidesgo">
  <a:themeElements>
    <a:clrScheme name="Simple Light">
      <a:dk1>
        <a:srgbClr val="F9F8EF"/>
      </a:dk1>
      <a:lt1>
        <a:srgbClr val="3A6565"/>
      </a:lt1>
      <a:dk2>
        <a:srgbClr val="1D1E1E"/>
      </a:dk2>
      <a:lt2>
        <a:srgbClr val="444444"/>
      </a:lt2>
      <a:accent1>
        <a:srgbClr val="1D3336"/>
      </a:accent1>
      <a:accent2>
        <a:srgbClr val="294A4F"/>
      </a:accent2>
      <a:accent3>
        <a:srgbClr val="5FA0A6"/>
      </a:accent3>
      <a:accent4>
        <a:srgbClr val="E49B2A"/>
      </a:accent4>
      <a:accent5>
        <a:srgbClr val="EEC789"/>
      </a:accent5>
      <a:accent6>
        <a:srgbClr val="D62D2E"/>
      </a:accent6>
      <a:hlink>
        <a:srgbClr val="F9F8E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2273</Words>
  <Application>Microsoft Office PowerPoint</Application>
  <PresentationFormat>On-screen Show (16:9)</PresentationFormat>
  <Paragraphs>409</Paragraphs>
  <Slides>62</Slides>
  <Notes>62</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62</vt:i4>
      </vt:variant>
    </vt:vector>
  </HeadingPairs>
  <TitlesOfParts>
    <vt:vector size="76" baseType="lpstr">
      <vt:lpstr>Calibri</vt:lpstr>
      <vt:lpstr>Anaheim</vt:lpstr>
      <vt:lpstr>Proxima Nova</vt:lpstr>
      <vt:lpstr>Raleway</vt:lpstr>
      <vt:lpstr>Bebas Neue</vt:lpstr>
      <vt:lpstr>Amatic SC</vt:lpstr>
      <vt:lpstr>Nunito Light</vt:lpstr>
      <vt:lpstr>Roboto Medium</vt:lpstr>
      <vt:lpstr>Courier New</vt:lpstr>
      <vt:lpstr>Ubuntu</vt:lpstr>
      <vt:lpstr>Actor</vt:lpstr>
      <vt:lpstr>Arial</vt:lpstr>
      <vt:lpstr>Historical and Contemporary Narratives - German - Foreign Language - 11th Grade by Slidesgo</vt:lpstr>
      <vt:lpstr>Slidesgo Final Pages</vt:lpstr>
      <vt:lpstr>Klasterisasi Angka harapan hidup menggunakan algoritma hierarchical clustering</vt:lpstr>
      <vt:lpstr>Pembahasan </vt:lpstr>
      <vt:lpstr>Latar Belakang</vt:lpstr>
      <vt:lpstr>Latar Belakang </vt:lpstr>
      <vt:lpstr>Business Understanding</vt:lpstr>
      <vt:lpstr>Business Understanding: Dataset AHH</vt:lpstr>
      <vt:lpstr>Data Understanding</vt:lpstr>
      <vt:lpstr>Data Preparation</vt:lpstr>
      <vt:lpstr>Data Preparation</vt:lpstr>
      <vt:lpstr>Modeling</vt:lpstr>
      <vt:lpstr>Deployment</vt:lpstr>
      <vt:lpstr>Evaluation</vt:lpstr>
      <vt:lpstr>Contents of this template</vt:lpstr>
      <vt:lpstr>Whoa!</vt:lpstr>
      <vt:lpstr>German &amp; foreign tales</vt:lpstr>
      <vt:lpstr>Cultural language shifts</vt:lpstr>
      <vt:lpstr>Word histories: German &amp; beyond</vt:lpstr>
      <vt:lpstr>The reunification of Germany</vt:lpstr>
      <vt:lpstr>Awesome words</vt:lpstr>
      <vt:lpstr>—Someone Famous</vt:lpstr>
      <vt:lpstr>A picture is worth a thousand words</vt:lpstr>
      <vt:lpstr>A picture always reinforces the concept</vt:lpstr>
      <vt:lpstr>500,300,000</vt:lpstr>
      <vt:lpstr>333,000</vt:lpstr>
      <vt:lpstr>Goethe's influence on German literature</vt:lpstr>
      <vt:lpstr>Computer mockup</vt:lpstr>
      <vt:lpstr>Tablet mockup</vt:lpstr>
      <vt:lpstr>Phone mockup</vt:lpstr>
      <vt:lpstr>Contemporary German immigration stories</vt:lpstr>
      <vt:lpstr>Protest movements in post-war Germany</vt:lpstr>
      <vt:lpstr>The rise and fall of the Weimar Republic</vt:lpstr>
      <vt:lpstr>Cultural connections</vt:lpstr>
      <vt:lpstr>German romanticism</vt:lpstr>
      <vt:lpstr>Our team</vt:lpstr>
      <vt:lpstr>Tales from German culture</vt:lpstr>
      <vt:lpstr>Activity 1</vt:lpstr>
      <vt:lpstr>German literature in a global context</vt:lpstr>
      <vt:lpstr>Activity 2</vt:lpstr>
      <vt:lpstr>German language legacy</vt:lpstr>
      <vt:lpstr>Activity 3</vt:lpstr>
      <vt:lpstr>German storytelling: then &amp; now</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Historical and Contemporary Narratives German - Foreign Language</dc:title>
  <cp:lastModifiedBy>Atthariq Putera</cp:lastModifiedBy>
  <cp:revision>3</cp:revision>
  <dcterms:modified xsi:type="dcterms:W3CDTF">2023-12-07T07:21:35Z</dcterms:modified>
</cp:coreProperties>
</file>